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0.46770601336302903</c:v>
                </c:pt>
                <c:pt idx="1">
                  <c:v>0.52561247216035634</c:v>
                </c:pt>
                <c:pt idx="2">
                  <c:v>0</c:v>
                </c:pt>
                <c:pt idx="3">
                  <c:v>6.6815144766146986E-3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Dorset County Hospital NHS Foundation Trust</c:v>
                </c:pt>
                <c:pt idx="2">
                  <c:v>Torbay and South Devon NHS Foundation Trust</c:v>
                </c:pt>
                <c:pt idx="3">
                  <c:v>Salisbury NHS Foundation Trust</c:v>
                </c:pt>
                <c:pt idx="4">
                  <c:v>North Bristol NHS Trust</c:v>
                </c:pt>
              </c:strCache>
            </c:strRef>
          </c:cat>
          <c:val>
            <c:numRef>
              <c:f>Sheet1!$B$2:$B$6</c:f>
              <c:numCache>
                <c:formatCode>0.0</c:formatCode>
                <c:ptCount val="5"/>
                <c:pt idx="0">
                  <c:v>6.1535410976256451</c:v>
                </c:pt>
                <c:pt idx="1">
                  <c:v>6.4298014311776797</c:v>
                </c:pt>
                <c:pt idx="2">
                  <c:v>6.5556059272921008</c:v>
                </c:pt>
                <c:pt idx="3">
                  <c:v>6.5650602129108142</c:v>
                </c:pt>
                <c:pt idx="4">
                  <c:v>6.7048290681540443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Dorset County Hospital NHS Foundation Trust</c:v>
                </c:pt>
                <c:pt idx="2">
                  <c:v>Torbay and South Devon NHS Foundation Trust</c:v>
                </c:pt>
                <c:pt idx="3">
                  <c:v>Salisbury NHS Foundation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Cheltenham General Hospital (123)</c:v>
                </c:pt>
                <c:pt idx="2">
                  <c:v>Gloucestershire Royal Hospital (318)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Cheltenham General Hospital (123)</c:v>
                </c:pt>
                <c:pt idx="2">
                  <c:v>Gloucestershire Royal Hospital (318)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Cheltenham General Hospital (123)</c:v>
                </c:pt>
                <c:pt idx="2">
                  <c:v>Gloucestershire Royal Hospital (318)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Cheltenham General Hospital (123)</c:v>
                </c:pt>
                <c:pt idx="2">
                  <c:v>Gloucestershire Royal Hospital (318)</c:v>
                </c:pt>
              </c:strCache>
            </c:strRef>
          </c:cat>
          <c:val>
            <c:numRef>
              <c:f>Sheet1!$G$2:$G$4</c:f>
              <c:numCache>
                <c:formatCode>0.0;;</c:formatCode>
                <c:ptCount val="3"/>
                <c:pt idx="0">
                  <c:v>6.9119624738255858</c:v>
                </c:pt>
                <c:pt idx="1">
                  <c:v>0</c:v>
                </c:pt>
                <c:pt idx="2">
                  <c:v>6.9694453153217264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Cheltenham General Hospital (123)</c:v>
                </c:pt>
                <c:pt idx="2">
                  <c:v>Gloucestershire Royal Hospital (318)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Cheltenham General Hospital (123)</c:v>
                </c:pt>
                <c:pt idx="2">
                  <c:v>Gloucestershire Royal Hospital (318)</c:v>
                </c:pt>
              </c:strCache>
            </c:strRef>
          </c:cat>
          <c:val>
            <c:numRef>
              <c:f>Sheet1!$I$2:$I$4</c:f>
              <c:numCache>
                <c:formatCode>0.0;;</c:formatCode>
                <c:ptCount val="3"/>
                <c:pt idx="0">
                  <c:v>0</c:v>
                </c:pt>
                <c:pt idx="1">
                  <c:v>7.7981995576345016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Cheltenham General Hospital (123)</c:v>
                </c:pt>
                <c:pt idx="2">
                  <c:v>Gloucestershire Royal Hospital (318)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3.0880375261744142</c:v>
                </c:pt>
                <c:pt idx="1">
                  <c:v>2.2018004423654984</c:v>
                </c:pt>
                <c:pt idx="2">
                  <c:v>3.0305546846782736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Cheltenham General Hospital (123)</c:v>
                </c:pt>
                <c:pt idx="2">
                  <c:v>Gloucestershire Royal Hospital (318)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Cheltenham General Hospital (123)</c:v>
                </c:pt>
                <c:pt idx="2">
                  <c:v>Gloucestershire Royal Hospital (318)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Cheltenham General Hospital (123)</c:v>
                </c:pt>
                <c:pt idx="2">
                  <c:v>Gloucestershire Royal Hospital (318)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Cheltenham General Hospital (123)</c:v>
                </c:pt>
                <c:pt idx="2">
                  <c:v>Gloucestershire Royal Hospital (318)</c:v>
                </c:pt>
              </c:strCache>
            </c:strRef>
          </c:cat>
          <c:val>
            <c:numRef>
              <c:f>Sheet1!$G$2:$G$4</c:f>
              <c:numCache>
                <c:formatCode>0.0;;</c:formatCode>
                <c:ptCount val="3"/>
                <c:pt idx="0">
                  <c:v>8.2647588439883464</c:v>
                </c:pt>
                <c:pt idx="1">
                  <c:v>8.8353173875284536</c:v>
                </c:pt>
                <c:pt idx="2">
                  <c:v>8.2337904276231022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Cheltenham General Hospital (123)</c:v>
                </c:pt>
                <c:pt idx="2">
                  <c:v>Gloucestershire Royal Hospital (318)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Cheltenham General Hospital (123)</c:v>
                </c:pt>
                <c:pt idx="2">
                  <c:v>Gloucestershire Royal Hospital (318)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Cheltenham General Hospital (123)</c:v>
                </c:pt>
                <c:pt idx="2">
                  <c:v>Gloucestershire Royal Hospital (318)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1.7352411560116536</c:v>
                </c:pt>
                <c:pt idx="1">
                  <c:v>1.1646826124715464</c:v>
                </c:pt>
                <c:pt idx="2">
                  <c:v>1.7662095723768978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Cheltenham General Hospital (123)</c:v>
                </c:pt>
                <c:pt idx="2">
                  <c:v>Gloucestershire Royal Hospital (318)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Cheltenham General Hospital (123)</c:v>
                </c:pt>
                <c:pt idx="2">
                  <c:v>Gloucestershire Royal Hospital (318)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Cheltenham General Hospital (123)</c:v>
                </c:pt>
                <c:pt idx="2">
                  <c:v>Gloucestershire Royal Hospital (318)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Cheltenham General Hospital (123)</c:v>
                </c:pt>
                <c:pt idx="2">
                  <c:v>Gloucestershire Royal Hospital (318)</c:v>
                </c:pt>
              </c:strCache>
            </c:strRef>
          </c:cat>
          <c:val>
            <c:numRef>
              <c:f>Sheet1!$G$2:$G$4</c:f>
              <c:numCache>
                <c:formatCode>0.0;;</c:formatCode>
                <c:ptCount val="3"/>
                <c:pt idx="0">
                  <c:v>9.251125539758883</c:v>
                </c:pt>
                <c:pt idx="1">
                  <c:v>8.9679676469661853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Cheltenham General Hospital (123)</c:v>
                </c:pt>
                <c:pt idx="2">
                  <c:v>Gloucestershire Royal Hospital (318)</c:v>
                </c:pt>
              </c:strCache>
            </c:strRef>
          </c:cat>
          <c:val>
            <c:numRef>
              <c:f>Sheet1!$H$2:$H$4</c:f>
              <c:numCache>
                <c:formatCode>0.0;;</c:formatCode>
                <c:ptCount val="3"/>
                <c:pt idx="0">
                  <c:v>0</c:v>
                </c:pt>
                <c:pt idx="1">
                  <c:v>0</c:v>
                </c:pt>
                <c:pt idx="2">
                  <c:v>9.3448942481843815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Cheltenham General Hospital (123)</c:v>
                </c:pt>
                <c:pt idx="2">
                  <c:v>Gloucestershire Royal Hospital (318)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Cheltenham General Hospital (123)</c:v>
                </c:pt>
                <c:pt idx="2">
                  <c:v>Gloucestershire Royal Hospital (318)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0.74887446024111703</c:v>
                </c:pt>
                <c:pt idx="1">
                  <c:v>1.0320323530338147</c:v>
                </c:pt>
                <c:pt idx="2">
                  <c:v>0.65510575181561848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Cheltenham General Hospital (123)</c:v>
                </c:pt>
                <c:pt idx="2">
                  <c:v>Gloucestershire Royal Hospital (318)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Cheltenham General Hospital (123)</c:v>
                </c:pt>
                <c:pt idx="2">
                  <c:v>Gloucestershire Royal Hospital (318)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Cheltenham General Hospital (123)</c:v>
                </c:pt>
                <c:pt idx="2">
                  <c:v>Gloucestershire Royal Hospital (318)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Cheltenham General Hospital (123)</c:v>
                </c:pt>
                <c:pt idx="2">
                  <c:v>Gloucestershire Royal Hospital (318)</c:v>
                </c:pt>
              </c:strCache>
            </c:strRef>
          </c:cat>
          <c:val>
            <c:numRef>
              <c:f>Sheet1!$G$2:$G$4</c:f>
              <c:numCache>
                <c:formatCode>0.0;;</c:formatCode>
                <c:ptCount val="3"/>
                <c:pt idx="0">
                  <c:v>3.7294295181886641</c:v>
                </c:pt>
                <c:pt idx="1">
                  <c:v>4.2836783138427137</c:v>
                </c:pt>
                <c:pt idx="2">
                  <c:v>3.756330881651857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Cheltenham General Hospital (123)</c:v>
                </c:pt>
                <c:pt idx="2">
                  <c:v>Gloucestershire Royal Hospital (318)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Cheltenham General Hospital (123)</c:v>
                </c:pt>
                <c:pt idx="2">
                  <c:v>Gloucestershire Royal Hospital (318)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Cheltenham General Hospital (123)</c:v>
                </c:pt>
                <c:pt idx="2">
                  <c:v>Gloucestershire Royal Hospital (318)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6.2705704818113359</c:v>
                </c:pt>
                <c:pt idx="1">
                  <c:v>5.7163216861572863</c:v>
                </c:pt>
                <c:pt idx="2">
                  <c:v>6.2436691183481425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(59)</c:v>
                </c:pt>
                <c:pt idx="1">
                  <c:v>Cheltenham General Hospital (-)</c:v>
                </c:pt>
                <c:pt idx="2">
                  <c:v>Gloucestershire Royal Hospital (51)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(59)</c:v>
                </c:pt>
                <c:pt idx="1">
                  <c:v>Cheltenham General Hospital (-)</c:v>
                </c:pt>
                <c:pt idx="2">
                  <c:v>Gloucestershire Royal Hospital (51)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(59)</c:v>
                </c:pt>
                <c:pt idx="1">
                  <c:v>Cheltenham General Hospital (-)</c:v>
                </c:pt>
                <c:pt idx="2">
                  <c:v>Gloucestershire Royal Hospital (51)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(59)</c:v>
                </c:pt>
                <c:pt idx="1">
                  <c:v>Cheltenham General Hospital (-)</c:v>
                </c:pt>
                <c:pt idx="2">
                  <c:v>Gloucestershire Royal Hospital (51)</c:v>
                </c:pt>
              </c:strCache>
            </c:strRef>
          </c:cat>
          <c:val>
            <c:numRef>
              <c:f>Sheet1!$G$2:$G$4</c:f>
              <c:numCache>
                <c:formatCode>0.0;;</c:formatCode>
                <c:ptCount val="3"/>
                <c:pt idx="0">
                  <c:v>6.6223815383950004</c:v>
                </c:pt>
                <c:pt idx="1">
                  <c:v>0</c:v>
                </c:pt>
                <c:pt idx="2">
                  <c:v>6.366105006554827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(59)</c:v>
                </c:pt>
                <c:pt idx="1">
                  <c:v>Cheltenham General Hospital (-)</c:v>
                </c:pt>
                <c:pt idx="2">
                  <c:v>Gloucestershire Royal Hospital (51)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(59)</c:v>
                </c:pt>
                <c:pt idx="1">
                  <c:v>Cheltenham General Hospital (-)</c:v>
                </c:pt>
                <c:pt idx="2">
                  <c:v>Gloucestershire Royal Hospital (51)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(59)</c:v>
                </c:pt>
                <c:pt idx="1">
                  <c:v>Cheltenham General Hospital (-)</c:v>
                </c:pt>
                <c:pt idx="2">
                  <c:v>Gloucestershire Royal Hospital (51)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3.3776184616049996</c:v>
                </c:pt>
                <c:pt idx="1">
                  <c:v>0</c:v>
                </c:pt>
                <c:pt idx="2">
                  <c:v>3.633894993445173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Cheltenham General Hospital (123)</c:v>
                </c:pt>
                <c:pt idx="2">
                  <c:v>Gloucestershire Royal Hospital (314)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Cheltenham General Hospital (123)</c:v>
                </c:pt>
                <c:pt idx="2">
                  <c:v>Gloucestershire Royal Hospital (314)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Cheltenham General Hospital (123)</c:v>
                </c:pt>
                <c:pt idx="2">
                  <c:v>Gloucestershire Royal Hospital (314)</c:v>
                </c:pt>
              </c:strCache>
            </c:strRef>
          </c:cat>
          <c:val>
            <c:numRef>
              <c:f>Sheet1!$F$2:$F$4</c:f>
              <c:numCache>
                <c:formatCode>0.0;;</c:formatCode>
                <c:ptCount val="3"/>
                <c:pt idx="0">
                  <c:v>0</c:v>
                </c:pt>
                <c:pt idx="1">
                  <c:v>0</c:v>
                </c:pt>
                <c:pt idx="2">
                  <c:v>8.4981487796393314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Cheltenham General Hospital (123)</c:v>
                </c:pt>
                <c:pt idx="2">
                  <c:v>Gloucestershire Royal Hospital (314)</c:v>
                </c:pt>
              </c:strCache>
            </c:strRef>
          </c:cat>
          <c:val>
            <c:numRef>
              <c:f>Sheet1!$G$2:$G$4</c:f>
              <c:numCache>
                <c:formatCode>0.0;;</c:formatCode>
                <c:ptCount val="3"/>
                <c:pt idx="0">
                  <c:v>8.6771314624652476</c:v>
                </c:pt>
                <c:pt idx="1">
                  <c:v>9.0655201338338252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Cheltenham General Hospital (123)</c:v>
                </c:pt>
                <c:pt idx="2">
                  <c:v>Gloucestershire Royal Hospital (314)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Cheltenham General Hospital (123)</c:v>
                </c:pt>
                <c:pt idx="2">
                  <c:v>Gloucestershire Royal Hospital (314)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Cheltenham General Hospital (123)</c:v>
                </c:pt>
                <c:pt idx="2">
                  <c:v>Gloucestershire Royal Hospital (314)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1.3228685375347524</c:v>
                </c:pt>
                <c:pt idx="1">
                  <c:v>0.93447986616617484</c:v>
                </c:pt>
                <c:pt idx="2">
                  <c:v>1.5018512203606686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Cheltenham General Hospital (90)</c:v>
                </c:pt>
                <c:pt idx="2">
                  <c:v>Gloucestershire Royal Hospital (212)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Cheltenham General Hospital (90)</c:v>
                </c:pt>
                <c:pt idx="2">
                  <c:v>Gloucestershire Royal Hospital (212)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Cheltenham General Hospital (90)</c:v>
                </c:pt>
                <c:pt idx="2">
                  <c:v>Gloucestershire Royal Hospital (212)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Cheltenham General Hospital (90)</c:v>
                </c:pt>
                <c:pt idx="2">
                  <c:v>Gloucestershire Royal Hospital (212)</c:v>
                </c:pt>
              </c:strCache>
            </c:strRef>
          </c:cat>
          <c:val>
            <c:numRef>
              <c:f>Sheet1!$G$2:$G$4</c:f>
              <c:numCache>
                <c:formatCode>0.0;;</c:formatCode>
                <c:ptCount val="3"/>
                <c:pt idx="0">
                  <c:v>8.1613018414719711</c:v>
                </c:pt>
                <c:pt idx="1">
                  <c:v>0</c:v>
                </c:pt>
                <c:pt idx="2">
                  <c:v>7.7888341843117228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Cheltenham General Hospital (90)</c:v>
                </c:pt>
                <c:pt idx="2">
                  <c:v>Gloucestershire Royal Hospital (212)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Cheltenham General Hospital (90)</c:v>
                </c:pt>
                <c:pt idx="2">
                  <c:v>Gloucestershire Royal Hospital (212)</c:v>
                </c:pt>
              </c:strCache>
            </c:strRef>
          </c:cat>
          <c:val>
            <c:numRef>
              <c:f>Sheet1!$I$2:$I$4</c:f>
              <c:numCache>
                <c:formatCode>0.0;;</c:formatCode>
                <c:ptCount val="3"/>
                <c:pt idx="0">
                  <c:v>0</c:v>
                </c:pt>
                <c:pt idx="1">
                  <c:v>9.1381345054144045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Cheltenham General Hospital (90)</c:v>
                </c:pt>
                <c:pt idx="2">
                  <c:v>Gloucestershire Royal Hospital (212)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1.8386981585280289</c:v>
                </c:pt>
                <c:pt idx="1">
                  <c:v>0.86186549458559547</c:v>
                </c:pt>
                <c:pt idx="2">
                  <c:v>2.2111658156882772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(258)</c:v>
                </c:pt>
                <c:pt idx="1">
                  <c:v>Cheltenham General Hospital (85)</c:v>
                </c:pt>
                <c:pt idx="2">
                  <c:v>Gloucestershire Royal Hospital (173)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(258)</c:v>
                </c:pt>
                <c:pt idx="1">
                  <c:v>Cheltenham General Hospital (85)</c:v>
                </c:pt>
                <c:pt idx="2">
                  <c:v>Gloucestershire Royal Hospital (173)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(258)</c:v>
                </c:pt>
                <c:pt idx="1">
                  <c:v>Cheltenham General Hospital (85)</c:v>
                </c:pt>
                <c:pt idx="2">
                  <c:v>Gloucestershire Royal Hospital (173)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(258)</c:v>
                </c:pt>
                <c:pt idx="1">
                  <c:v>Cheltenham General Hospital (85)</c:v>
                </c:pt>
                <c:pt idx="2">
                  <c:v>Gloucestershire Royal Hospital (173)</c:v>
                </c:pt>
              </c:strCache>
            </c:strRef>
          </c:cat>
          <c:val>
            <c:numRef>
              <c:f>Sheet1!$G$2:$G$4</c:f>
              <c:numCache>
                <c:formatCode>0.0;;</c:formatCode>
                <c:ptCount val="3"/>
                <c:pt idx="0">
                  <c:v>7.9026529323820967</c:v>
                </c:pt>
                <c:pt idx="1">
                  <c:v>0</c:v>
                </c:pt>
                <c:pt idx="2">
                  <c:v>7.4369964191809768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(258)</c:v>
                </c:pt>
                <c:pt idx="1">
                  <c:v>Cheltenham General Hospital (85)</c:v>
                </c:pt>
                <c:pt idx="2">
                  <c:v>Gloucestershire Royal Hospital (173)</c:v>
                </c:pt>
              </c:strCache>
            </c:strRef>
          </c:cat>
          <c:val>
            <c:numRef>
              <c:f>Sheet1!$H$2:$H$4</c:f>
              <c:numCache>
                <c:formatCode>0.0;;</c:formatCode>
                <c:ptCount val="3"/>
                <c:pt idx="0">
                  <c:v>0</c:v>
                </c:pt>
                <c:pt idx="1">
                  <c:v>8.8238338821276532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(258)</c:v>
                </c:pt>
                <c:pt idx="1">
                  <c:v>Cheltenham General Hospital (85)</c:v>
                </c:pt>
                <c:pt idx="2">
                  <c:v>Gloucestershire Royal Hospital (173)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(258)</c:v>
                </c:pt>
                <c:pt idx="1">
                  <c:v>Cheltenham General Hospital (85)</c:v>
                </c:pt>
                <c:pt idx="2">
                  <c:v>Gloucestershire Royal Hospital (173)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2.0973470676179033</c:v>
                </c:pt>
                <c:pt idx="1">
                  <c:v>1.1761661178723468</c:v>
                </c:pt>
                <c:pt idx="2">
                  <c:v>2.5630035808190232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(148)</c:v>
                </c:pt>
                <c:pt idx="1">
                  <c:v>Cheltenham General Hospital (44)</c:v>
                </c:pt>
                <c:pt idx="2">
                  <c:v>Gloucestershire Royal Hospital (104)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(148)</c:v>
                </c:pt>
                <c:pt idx="1">
                  <c:v>Cheltenham General Hospital (44)</c:v>
                </c:pt>
                <c:pt idx="2">
                  <c:v>Gloucestershire Royal Hospital (104)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(148)</c:v>
                </c:pt>
                <c:pt idx="1">
                  <c:v>Cheltenham General Hospital (44)</c:v>
                </c:pt>
                <c:pt idx="2">
                  <c:v>Gloucestershire Royal Hospital (104)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(148)</c:v>
                </c:pt>
                <c:pt idx="1">
                  <c:v>Cheltenham General Hospital (44)</c:v>
                </c:pt>
                <c:pt idx="2">
                  <c:v>Gloucestershire Royal Hospital (104)</c:v>
                </c:pt>
              </c:strCache>
            </c:strRef>
          </c:cat>
          <c:val>
            <c:numRef>
              <c:f>Sheet1!$G$2:$G$4</c:f>
              <c:numCache>
                <c:formatCode>0.0;;</c:formatCode>
                <c:ptCount val="3"/>
                <c:pt idx="0">
                  <c:v>8.3595871139589093</c:v>
                </c:pt>
                <c:pt idx="1">
                  <c:v>8.3072816193560577</c:v>
                </c:pt>
                <c:pt idx="2">
                  <c:v>8.4484326173514006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(148)</c:v>
                </c:pt>
                <c:pt idx="1">
                  <c:v>Cheltenham General Hospital (44)</c:v>
                </c:pt>
                <c:pt idx="2">
                  <c:v>Gloucestershire Royal Hospital (104)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(148)</c:v>
                </c:pt>
                <c:pt idx="1">
                  <c:v>Cheltenham General Hospital (44)</c:v>
                </c:pt>
                <c:pt idx="2">
                  <c:v>Gloucestershire Royal Hospital (104)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(148)</c:v>
                </c:pt>
                <c:pt idx="1">
                  <c:v>Cheltenham General Hospital (44)</c:v>
                </c:pt>
                <c:pt idx="2">
                  <c:v>Gloucestershire Royal Hospital (104)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1.6404128860410907</c:v>
                </c:pt>
                <c:pt idx="1">
                  <c:v>1.6927183806439423</c:v>
                </c:pt>
                <c:pt idx="2">
                  <c:v>1.5515673826485994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Cheltenham General Hospital (49)</c:v>
                </c:pt>
                <c:pt idx="2">
                  <c:v>Gloucestershire Royal Hospital (138)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Cheltenham General Hospital (49)</c:v>
                </c:pt>
                <c:pt idx="2">
                  <c:v>Gloucestershire Royal Hospital (138)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Cheltenham General Hospital (49)</c:v>
                </c:pt>
                <c:pt idx="2">
                  <c:v>Gloucestershire Royal Hospital (138)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Cheltenham General Hospital (49)</c:v>
                </c:pt>
                <c:pt idx="2">
                  <c:v>Gloucestershire Royal Hospital (138)</c:v>
                </c:pt>
              </c:strCache>
            </c:strRef>
          </c:cat>
          <c:val>
            <c:numRef>
              <c:f>Sheet1!$G$2:$G$4</c:f>
              <c:numCache>
                <c:formatCode>0.0;;</c:formatCode>
                <c:ptCount val="3"/>
                <c:pt idx="0">
                  <c:v>6.5315500744821682</c:v>
                </c:pt>
                <c:pt idx="1">
                  <c:v>6.6291590371671756</c:v>
                </c:pt>
                <c:pt idx="2">
                  <c:v>6.4679840468948111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Cheltenham General Hospital (49)</c:v>
                </c:pt>
                <c:pt idx="2">
                  <c:v>Gloucestershire Royal Hospital (138)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Cheltenham General Hospital (49)</c:v>
                </c:pt>
                <c:pt idx="2">
                  <c:v>Gloucestershire Royal Hospital (138)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Cheltenham General Hospital (49)</c:v>
                </c:pt>
                <c:pt idx="2">
                  <c:v>Gloucestershire Royal Hospital (138)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3.4684499255178318</c:v>
                </c:pt>
                <c:pt idx="1">
                  <c:v>3.3708409628328244</c:v>
                </c:pt>
                <c:pt idx="2">
                  <c:v>3.5320159531051889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University Hospitals Plymouth NHS Trust</c:v>
                </c:pt>
                <c:pt idx="4">
                  <c:v>Gloucestershire Hospitals NHS Foundation Trust</c:v>
                </c:pt>
              </c:strCache>
            </c:strRef>
          </c:cat>
          <c:val>
            <c:numRef>
              <c:f>Sheet1!$B$2:$B$6</c:f>
              <c:numCache>
                <c:formatCode>0.0</c:formatCode>
                <c:ptCount val="5"/>
                <c:pt idx="0">
                  <c:v>7.606151191400186</c:v>
                </c:pt>
                <c:pt idx="1">
                  <c:v>7.2843870177237422</c:v>
                </c:pt>
                <c:pt idx="2">
                  <c:v>7.1604277682878248</c:v>
                </c:pt>
                <c:pt idx="3">
                  <c:v>7.0753213236538031</c:v>
                </c:pt>
                <c:pt idx="4">
                  <c:v>6.9434926626058822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University Hospitals Plymouth NHS Trust</c:v>
                </c:pt>
                <c:pt idx="4">
                  <c:v>Gloucestershire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Cheltenham General Hospital (123)</c:v>
                </c:pt>
                <c:pt idx="2">
                  <c:v>Gloucestershire Royal Hospital (290)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Cheltenham General Hospital (123)</c:v>
                </c:pt>
                <c:pt idx="2">
                  <c:v>Gloucestershire Royal Hospital (290)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Cheltenham General Hospital (123)</c:v>
                </c:pt>
                <c:pt idx="2">
                  <c:v>Gloucestershire Royal Hospital (290)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Cheltenham General Hospital (123)</c:v>
                </c:pt>
                <c:pt idx="2">
                  <c:v>Gloucestershire Royal Hospital (290)</c:v>
                </c:pt>
              </c:strCache>
            </c:strRef>
          </c:cat>
          <c:val>
            <c:numRef>
              <c:f>Sheet1!$G$2:$G$4</c:f>
              <c:numCache>
                <c:formatCode>0.0;;</c:formatCode>
                <c:ptCount val="3"/>
                <c:pt idx="0">
                  <c:v>9.3979826388587888</c:v>
                </c:pt>
                <c:pt idx="1">
                  <c:v>9.6973231104364181</c:v>
                </c:pt>
                <c:pt idx="2">
                  <c:v>9.3025660606491911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Cheltenham General Hospital (123)</c:v>
                </c:pt>
                <c:pt idx="2">
                  <c:v>Gloucestershire Royal Hospital (290)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Cheltenham General Hospital (123)</c:v>
                </c:pt>
                <c:pt idx="2">
                  <c:v>Gloucestershire Royal Hospital (290)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Cheltenham General Hospital (123)</c:v>
                </c:pt>
                <c:pt idx="2">
                  <c:v>Gloucestershire Royal Hospital (290)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0.60201736114121118</c:v>
                </c:pt>
                <c:pt idx="1">
                  <c:v>0.30267688956358185</c:v>
                </c:pt>
                <c:pt idx="2">
                  <c:v>0.69743393935080888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Cheltenham General Hospital (118)</c:v>
                </c:pt>
                <c:pt idx="2">
                  <c:v>Gloucestershire Royal Hospital (288)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Cheltenham General Hospital (118)</c:v>
                </c:pt>
                <c:pt idx="2">
                  <c:v>Gloucestershire Royal Hospital (288)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Cheltenham General Hospital (118)</c:v>
                </c:pt>
                <c:pt idx="2">
                  <c:v>Gloucestershire Royal Hospital (288)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Cheltenham General Hospital (118)</c:v>
                </c:pt>
                <c:pt idx="2">
                  <c:v>Gloucestershire Royal Hospital (288)</c:v>
                </c:pt>
              </c:strCache>
            </c:strRef>
          </c:cat>
          <c:val>
            <c:numRef>
              <c:f>Sheet1!$G$2:$G$4</c:f>
              <c:numCache>
                <c:formatCode>0.0;;</c:formatCode>
                <c:ptCount val="3"/>
                <c:pt idx="0">
                  <c:v>8.7698646487428036</c:v>
                </c:pt>
                <c:pt idx="1">
                  <c:v>9.0382775436131837</c:v>
                </c:pt>
                <c:pt idx="2">
                  <c:v>8.6783127100308199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Cheltenham General Hospital (118)</c:v>
                </c:pt>
                <c:pt idx="2">
                  <c:v>Gloucestershire Royal Hospital (288)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Cheltenham General Hospital (118)</c:v>
                </c:pt>
                <c:pt idx="2">
                  <c:v>Gloucestershire Royal Hospital (288)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Cheltenham General Hospital (118)</c:v>
                </c:pt>
                <c:pt idx="2">
                  <c:v>Gloucestershire Royal Hospital (288)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1.2301353512571964</c:v>
                </c:pt>
                <c:pt idx="1">
                  <c:v>0.9617224563868163</c:v>
                </c:pt>
                <c:pt idx="2">
                  <c:v>1.3216872899691801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Cheltenham General Hospital (125)</c:v>
                </c:pt>
                <c:pt idx="2">
                  <c:v>Gloucestershire Royal Hospital (318)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Cheltenham General Hospital (125)</c:v>
                </c:pt>
                <c:pt idx="2">
                  <c:v>Gloucestershire Royal Hospital (318)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Cheltenham General Hospital (125)</c:v>
                </c:pt>
                <c:pt idx="2">
                  <c:v>Gloucestershire Royal Hospital (318)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Cheltenham General Hospital (125)</c:v>
                </c:pt>
                <c:pt idx="2">
                  <c:v>Gloucestershire Royal Hospital (318)</c:v>
                </c:pt>
              </c:strCache>
            </c:strRef>
          </c:cat>
          <c:val>
            <c:numRef>
              <c:f>Sheet1!$G$2:$G$4</c:f>
              <c:numCache>
                <c:formatCode>0.0;;</c:formatCode>
                <c:ptCount val="3"/>
                <c:pt idx="0">
                  <c:v>9.1650483986532052</c:v>
                </c:pt>
                <c:pt idx="1">
                  <c:v>0</c:v>
                </c:pt>
                <c:pt idx="2">
                  <c:v>8.9369173121130618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Cheltenham General Hospital (125)</c:v>
                </c:pt>
                <c:pt idx="2">
                  <c:v>Gloucestershire Royal Hospital (318)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Cheltenham General Hospital (125)</c:v>
                </c:pt>
                <c:pt idx="2">
                  <c:v>Gloucestershire Royal Hospital (318)</c:v>
                </c:pt>
              </c:strCache>
            </c:strRef>
          </c:cat>
          <c:val>
            <c:numRef>
              <c:f>Sheet1!$I$2:$I$4</c:f>
              <c:numCache>
                <c:formatCode>0.0;;</c:formatCode>
                <c:ptCount val="3"/>
                <c:pt idx="0">
                  <c:v>0</c:v>
                </c:pt>
                <c:pt idx="1">
                  <c:v>9.5877226943998881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Cheltenham General Hospital (125)</c:v>
                </c:pt>
                <c:pt idx="2">
                  <c:v>Gloucestershire Royal Hospital (318)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0.8349516013467948</c:v>
                </c:pt>
                <c:pt idx="1">
                  <c:v>0.41227730560011189</c:v>
                </c:pt>
                <c:pt idx="2">
                  <c:v>1.0630826878869382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(425)</c:v>
                </c:pt>
                <c:pt idx="1">
                  <c:v>Cheltenham General Hospital (120)</c:v>
                </c:pt>
                <c:pt idx="2">
                  <c:v>Gloucestershire Royal Hospital (305)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(425)</c:v>
                </c:pt>
                <c:pt idx="1">
                  <c:v>Cheltenham General Hospital (120)</c:v>
                </c:pt>
                <c:pt idx="2">
                  <c:v>Gloucestershire Royal Hospital (305)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(425)</c:v>
                </c:pt>
                <c:pt idx="1">
                  <c:v>Cheltenham General Hospital (120)</c:v>
                </c:pt>
                <c:pt idx="2">
                  <c:v>Gloucestershire Royal Hospital (305)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(425)</c:v>
                </c:pt>
                <c:pt idx="1">
                  <c:v>Cheltenham General Hospital (120)</c:v>
                </c:pt>
                <c:pt idx="2">
                  <c:v>Gloucestershire Royal Hospital (305)</c:v>
                </c:pt>
              </c:strCache>
            </c:strRef>
          </c:cat>
          <c:val>
            <c:numRef>
              <c:f>Sheet1!$G$2:$G$4</c:f>
              <c:numCache>
                <c:formatCode>0.0;;</c:formatCode>
                <c:ptCount val="3"/>
                <c:pt idx="0">
                  <c:v>8.7274971383061981</c:v>
                </c:pt>
                <c:pt idx="1">
                  <c:v>9.1663072744282594</c:v>
                </c:pt>
                <c:pt idx="2">
                  <c:v>8.6114044321634289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(425)</c:v>
                </c:pt>
                <c:pt idx="1">
                  <c:v>Cheltenham General Hospital (120)</c:v>
                </c:pt>
                <c:pt idx="2">
                  <c:v>Gloucestershire Royal Hospital (305)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(425)</c:v>
                </c:pt>
                <c:pt idx="1">
                  <c:v>Cheltenham General Hospital (120)</c:v>
                </c:pt>
                <c:pt idx="2">
                  <c:v>Gloucestershire Royal Hospital (305)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(425)</c:v>
                </c:pt>
                <c:pt idx="1">
                  <c:v>Cheltenham General Hospital (120)</c:v>
                </c:pt>
                <c:pt idx="2">
                  <c:v>Gloucestershire Royal Hospital (305)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1.2725028616938019</c:v>
                </c:pt>
                <c:pt idx="1">
                  <c:v>0.83369272557174057</c:v>
                </c:pt>
                <c:pt idx="2">
                  <c:v>1.3885955678365711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Cheltenham General Hospital (113)</c:v>
                </c:pt>
                <c:pt idx="2">
                  <c:v>Gloucestershire Royal Hospital (296)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Cheltenham General Hospital (113)</c:v>
                </c:pt>
                <c:pt idx="2">
                  <c:v>Gloucestershire Royal Hospital (296)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Cheltenham General Hospital (113)</c:v>
                </c:pt>
                <c:pt idx="2">
                  <c:v>Gloucestershire Royal Hospital (296)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Cheltenham General Hospital (113)</c:v>
                </c:pt>
                <c:pt idx="2">
                  <c:v>Gloucestershire Royal Hospital (296)</c:v>
                </c:pt>
              </c:strCache>
            </c:strRef>
          </c:cat>
          <c:val>
            <c:numRef>
              <c:f>Sheet1!$G$2:$G$4</c:f>
              <c:numCache>
                <c:formatCode>0.0;;</c:formatCode>
                <c:ptCount val="3"/>
                <c:pt idx="0">
                  <c:v>8.729420522750015</c:v>
                </c:pt>
                <c:pt idx="1">
                  <c:v>9.0272920123104843</c:v>
                </c:pt>
                <c:pt idx="2">
                  <c:v>8.5724173012112796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Cheltenham General Hospital (113)</c:v>
                </c:pt>
                <c:pt idx="2">
                  <c:v>Gloucestershire Royal Hospital (296)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Cheltenham General Hospital (113)</c:v>
                </c:pt>
                <c:pt idx="2">
                  <c:v>Gloucestershire Royal Hospital (296)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Cheltenham General Hospital (113)</c:v>
                </c:pt>
                <c:pt idx="2">
                  <c:v>Gloucestershire Royal Hospital (296)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1.270579477249985</c:v>
                </c:pt>
                <c:pt idx="1">
                  <c:v>0.97270798768951572</c:v>
                </c:pt>
                <c:pt idx="2">
                  <c:v>1.4275826987887204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Cheltenham General Hospital (126)</c:v>
                </c:pt>
                <c:pt idx="2">
                  <c:v>Gloucestershire Royal Hospital (319)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Cheltenham General Hospital (126)</c:v>
                </c:pt>
                <c:pt idx="2">
                  <c:v>Gloucestershire Royal Hospital (319)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Cheltenham General Hospital (126)</c:v>
                </c:pt>
                <c:pt idx="2">
                  <c:v>Gloucestershire Royal Hospital (319)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Cheltenham General Hospital (126)</c:v>
                </c:pt>
                <c:pt idx="2">
                  <c:v>Gloucestershire Royal Hospital (319)</c:v>
                </c:pt>
              </c:strCache>
            </c:strRef>
          </c:cat>
          <c:val>
            <c:numRef>
              <c:f>Sheet1!$G$2:$G$4</c:f>
              <c:numCache>
                <c:formatCode>0.0;;</c:formatCode>
                <c:ptCount val="3"/>
                <c:pt idx="0">
                  <c:v>9.0496840540629879</c:v>
                </c:pt>
                <c:pt idx="1">
                  <c:v>0</c:v>
                </c:pt>
                <c:pt idx="2">
                  <c:v>8.9308913809053063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Cheltenham General Hospital (126)</c:v>
                </c:pt>
                <c:pt idx="2">
                  <c:v>Gloucestershire Royal Hospital (319)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Cheltenham General Hospital (126)</c:v>
                </c:pt>
                <c:pt idx="2">
                  <c:v>Gloucestershire Royal Hospital (319)</c:v>
                </c:pt>
              </c:strCache>
            </c:strRef>
          </c:cat>
          <c:val>
            <c:numRef>
              <c:f>Sheet1!$I$2:$I$4</c:f>
              <c:numCache>
                <c:formatCode>0.0;;</c:formatCode>
                <c:ptCount val="3"/>
                <c:pt idx="0">
                  <c:v>0</c:v>
                </c:pt>
                <c:pt idx="1">
                  <c:v>9.4513395170965175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Cheltenham General Hospital (126)</c:v>
                </c:pt>
                <c:pt idx="2">
                  <c:v>Gloucestershire Royal Hospital (319)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0.95031594593701207</c:v>
                </c:pt>
                <c:pt idx="1">
                  <c:v>0.54866048290348246</c:v>
                </c:pt>
                <c:pt idx="2">
                  <c:v>1.0691086190946937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(434)</c:v>
                </c:pt>
                <c:pt idx="1">
                  <c:v>Cheltenham General Hospital (120)</c:v>
                </c:pt>
                <c:pt idx="2">
                  <c:v>Gloucestershire Royal Hospital (314)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(434)</c:v>
                </c:pt>
                <c:pt idx="1">
                  <c:v>Cheltenham General Hospital (120)</c:v>
                </c:pt>
                <c:pt idx="2">
                  <c:v>Gloucestershire Royal Hospital (314)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(434)</c:v>
                </c:pt>
                <c:pt idx="1">
                  <c:v>Cheltenham General Hospital (120)</c:v>
                </c:pt>
                <c:pt idx="2">
                  <c:v>Gloucestershire Royal Hospital (314)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(434)</c:v>
                </c:pt>
                <c:pt idx="1">
                  <c:v>Cheltenham General Hospital (120)</c:v>
                </c:pt>
                <c:pt idx="2">
                  <c:v>Gloucestershire Royal Hospital (314)</c:v>
                </c:pt>
              </c:strCache>
            </c:strRef>
          </c:cat>
          <c:val>
            <c:numRef>
              <c:f>Sheet1!$G$2:$G$4</c:f>
              <c:numCache>
                <c:formatCode>0.0;;</c:formatCode>
                <c:ptCount val="3"/>
                <c:pt idx="0">
                  <c:v>8.6469969276467626</c:v>
                </c:pt>
                <c:pt idx="1">
                  <c:v>9.2127498593133872</c:v>
                </c:pt>
                <c:pt idx="2">
                  <c:v>8.5502709604763663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(434)</c:v>
                </c:pt>
                <c:pt idx="1">
                  <c:v>Cheltenham General Hospital (120)</c:v>
                </c:pt>
                <c:pt idx="2">
                  <c:v>Gloucestershire Royal Hospital (314)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(434)</c:v>
                </c:pt>
                <c:pt idx="1">
                  <c:v>Cheltenham General Hospital (120)</c:v>
                </c:pt>
                <c:pt idx="2">
                  <c:v>Gloucestershire Royal Hospital (314)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(434)</c:v>
                </c:pt>
                <c:pt idx="1">
                  <c:v>Cheltenham General Hospital (120)</c:v>
                </c:pt>
                <c:pt idx="2">
                  <c:v>Gloucestershire Royal Hospital (314)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1.3530030723532374</c:v>
                </c:pt>
                <c:pt idx="1">
                  <c:v>0.78725014068661281</c:v>
                </c:pt>
                <c:pt idx="2">
                  <c:v>1.4497290395236337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Cheltenham General Hospital (121)</c:v>
                </c:pt>
                <c:pt idx="2">
                  <c:v>Gloucestershire Royal Hospital (311)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Cheltenham General Hospital (121)</c:v>
                </c:pt>
                <c:pt idx="2">
                  <c:v>Gloucestershire Royal Hospital (311)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Cheltenham General Hospital (121)</c:v>
                </c:pt>
                <c:pt idx="2">
                  <c:v>Gloucestershire Royal Hospital (311)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Cheltenham General Hospital (121)</c:v>
                </c:pt>
                <c:pt idx="2">
                  <c:v>Gloucestershire Royal Hospital (311)</c:v>
                </c:pt>
              </c:strCache>
            </c:strRef>
          </c:cat>
          <c:val>
            <c:numRef>
              <c:f>Sheet1!$G$2:$G$4</c:f>
              <c:numCache>
                <c:formatCode>0.0;;</c:formatCode>
                <c:ptCount val="3"/>
                <c:pt idx="0">
                  <c:v>7.8812123889205807</c:v>
                </c:pt>
                <c:pt idx="1">
                  <c:v>8.4135182473241859</c:v>
                </c:pt>
                <c:pt idx="2">
                  <c:v>7.7125617910225408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Cheltenham General Hospital (121)</c:v>
                </c:pt>
                <c:pt idx="2">
                  <c:v>Gloucestershire Royal Hospital (311)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Cheltenham General Hospital (121)</c:v>
                </c:pt>
                <c:pt idx="2">
                  <c:v>Gloucestershire Royal Hospital (311)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Cheltenham General Hospital (121)</c:v>
                </c:pt>
                <c:pt idx="2">
                  <c:v>Gloucestershire Royal Hospital (311)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2.1187876110794193</c:v>
                </c:pt>
                <c:pt idx="1">
                  <c:v>1.5864817526758141</c:v>
                </c:pt>
                <c:pt idx="2">
                  <c:v>2.2874382089774592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(395)</c:v>
                </c:pt>
                <c:pt idx="1">
                  <c:v>Cheltenham General Hospital (106)</c:v>
                </c:pt>
                <c:pt idx="2">
                  <c:v>Gloucestershire Royal Hospital (289)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(395)</c:v>
                </c:pt>
                <c:pt idx="1">
                  <c:v>Cheltenham General Hospital (106)</c:v>
                </c:pt>
                <c:pt idx="2">
                  <c:v>Gloucestershire Royal Hospital (289)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(395)</c:v>
                </c:pt>
                <c:pt idx="1">
                  <c:v>Cheltenham General Hospital (106)</c:v>
                </c:pt>
                <c:pt idx="2">
                  <c:v>Gloucestershire Royal Hospital (289)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(395)</c:v>
                </c:pt>
                <c:pt idx="1">
                  <c:v>Cheltenham General Hospital (106)</c:v>
                </c:pt>
                <c:pt idx="2">
                  <c:v>Gloucestershire Royal Hospital (289)</c:v>
                </c:pt>
              </c:strCache>
            </c:strRef>
          </c:cat>
          <c:val>
            <c:numRef>
              <c:f>Sheet1!$G$2:$G$4</c:f>
              <c:numCache>
                <c:formatCode>0.0;;</c:formatCode>
                <c:ptCount val="3"/>
                <c:pt idx="0">
                  <c:v>7.7980754912831989</c:v>
                </c:pt>
                <c:pt idx="1">
                  <c:v>8.1415867236274551</c:v>
                </c:pt>
                <c:pt idx="2">
                  <c:v>7.5791399146324254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(395)</c:v>
                </c:pt>
                <c:pt idx="1">
                  <c:v>Cheltenham General Hospital (106)</c:v>
                </c:pt>
                <c:pt idx="2">
                  <c:v>Gloucestershire Royal Hospital (289)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(395)</c:v>
                </c:pt>
                <c:pt idx="1">
                  <c:v>Cheltenham General Hospital (106)</c:v>
                </c:pt>
                <c:pt idx="2">
                  <c:v>Gloucestershire Royal Hospital (289)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(395)</c:v>
                </c:pt>
                <c:pt idx="1">
                  <c:v>Cheltenham General Hospital (106)</c:v>
                </c:pt>
                <c:pt idx="2">
                  <c:v>Gloucestershire Royal Hospital (289)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2.2019245087168011</c:v>
                </c:pt>
                <c:pt idx="1">
                  <c:v>1.8584132763725449</c:v>
                </c:pt>
                <c:pt idx="2">
                  <c:v>2.4208600853675746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(424)</c:v>
                </c:pt>
                <c:pt idx="1">
                  <c:v>Cheltenham General Hospital (124)</c:v>
                </c:pt>
                <c:pt idx="2">
                  <c:v>Gloucestershire Royal Hospital (300)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(424)</c:v>
                </c:pt>
                <c:pt idx="1">
                  <c:v>Cheltenham General Hospital (124)</c:v>
                </c:pt>
                <c:pt idx="2">
                  <c:v>Gloucestershire Royal Hospital (300)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(424)</c:v>
                </c:pt>
                <c:pt idx="1">
                  <c:v>Cheltenham General Hospital (124)</c:v>
                </c:pt>
                <c:pt idx="2">
                  <c:v>Gloucestershire Royal Hospital (300)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(424)</c:v>
                </c:pt>
                <c:pt idx="1">
                  <c:v>Cheltenham General Hospital (124)</c:v>
                </c:pt>
                <c:pt idx="2">
                  <c:v>Gloucestershire Royal Hospital (300)</c:v>
                </c:pt>
              </c:strCache>
            </c:strRef>
          </c:cat>
          <c:val>
            <c:numRef>
              <c:f>Sheet1!$G$2:$G$4</c:f>
              <c:numCache>
                <c:formatCode>0.0;;</c:formatCode>
                <c:ptCount val="3"/>
                <c:pt idx="0">
                  <c:v>7.2909297967974416</c:v>
                </c:pt>
                <c:pt idx="1">
                  <c:v>7.5447612507163289</c:v>
                </c:pt>
                <c:pt idx="2">
                  <c:v>7.1349868776305208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(424)</c:v>
                </c:pt>
                <c:pt idx="1">
                  <c:v>Cheltenham General Hospital (124)</c:v>
                </c:pt>
                <c:pt idx="2">
                  <c:v>Gloucestershire Royal Hospital (300)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(424)</c:v>
                </c:pt>
                <c:pt idx="1">
                  <c:v>Cheltenham General Hospital (124)</c:v>
                </c:pt>
                <c:pt idx="2">
                  <c:v>Gloucestershire Royal Hospital (300)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(424)</c:v>
                </c:pt>
                <c:pt idx="1">
                  <c:v>Cheltenham General Hospital (124)</c:v>
                </c:pt>
                <c:pt idx="2">
                  <c:v>Gloucestershire Royal Hospital (300)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2.7090702032025584</c:v>
                </c:pt>
                <c:pt idx="1">
                  <c:v>2.4552387492836711</c:v>
                </c:pt>
                <c:pt idx="2">
                  <c:v>2.8650131223694792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6.9434926626058822</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(418)</c:v>
                </c:pt>
                <c:pt idx="1">
                  <c:v>Cheltenham General Hospital (122)</c:v>
                </c:pt>
                <c:pt idx="2">
                  <c:v>Gloucestershire Royal Hospital (296)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(418)</c:v>
                </c:pt>
                <c:pt idx="1">
                  <c:v>Cheltenham General Hospital (122)</c:v>
                </c:pt>
                <c:pt idx="2">
                  <c:v>Gloucestershire Royal Hospital (296)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(418)</c:v>
                </c:pt>
                <c:pt idx="1">
                  <c:v>Cheltenham General Hospital (122)</c:v>
                </c:pt>
                <c:pt idx="2">
                  <c:v>Gloucestershire Royal Hospital (296)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(418)</c:v>
                </c:pt>
                <c:pt idx="1">
                  <c:v>Cheltenham General Hospital (122)</c:v>
                </c:pt>
                <c:pt idx="2">
                  <c:v>Gloucestershire Royal Hospital (296)</c:v>
                </c:pt>
              </c:strCache>
            </c:strRef>
          </c:cat>
          <c:val>
            <c:numRef>
              <c:f>Sheet1!$G$2:$G$4</c:f>
              <c:numCache>
                <c:formatCode>0.0;;</c:formatCode>
                <c:ptCount val="3"/>
                <c:pt idx="0">
                  <c:v>8.8674302912484766</c:v>
                </c:pt>
                <c:pt idx="1">
                  <c:v>9.2225446355139358</c:v>
                </c:pt>
                <c:pt idx="2">
                  <c:v>8.6803206953456957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(418)</c:v>
                </c:pt>
                <c:pt idx="1">
                  <c:v>Cheltenham General Hospital (122)</c:v>
                </c:pt>
                <c:pt idx="2">
                  <c:v>Gloucestershire Royal Hospital (296)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(418)</c:v>
                </c:pt>
                <c:pt idx="1">
                  <c:v>Cheltenham General Hospital (122)</c:v>
                </c:pt>
                <c:pt idx="2">
                  <c:v>Gloucestershire Royal Hospital (296)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(418)</c:v>
                </c:pt>
                <c:pt idx="1">
                  <c:v>Cheltenham General Hospital (122)</c:v>
                </c:pt>
                <c:pt idx="2">
                  <c:v>Gloucestershire Royal Hospital (296)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1.1325697087515234</c:v>
                </c:pt>
                <c:pt idx="1">
                  <c:v>0.77745536448606423</c:v>
                </c:pt>
                <c:pt idx="2">
                  <c:v>1.3196793046543043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Cheltenham General Hospital (111)</c:v>
                </c:pt>
                <c:pt idx="2">
                  <c:v>Gloucestershire Royal Hospital (270)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Cheltenham General Hospital (111)</c:v>
                </c:pt>
                <c:pt idx="2">
                  <c:v>Gloucestershire Royal Hospital (270)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Cheltenham General Hospital (111)</c:v>
                </c:pt>
                <c:pt idx="2">
                  <c:v>Gloucestershire Royal Hospital (270)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Cheltenham General Hospital (111)</c:v>
                </c:pt>
                <c:pt idx="2">
                  <c:v>Gloucestershire Royal Hospital (270)</c:v>
                </c:pt>
              </c:strCache>
            </c:strRef>
          </c:cat>
          <c:val>
            <c:numRef>
              <c:f>Sheet1!$G$2:$G$4</c:f>
              <c:numCache>
                <c:formatCode>0.0;;</c:formatCode>
                <c:ptCount val="3"/>
                <c:pt idx="0">
                  <c:v>7.9717519601102467</c:v>
                </c:pt>
                <c:pt idx="1">
                  <c:v>8.2826883188432632</c:v>
                </c:pt>
                <c:pt idx="2">
                  <c:v>7.9112267062522248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Cheltenham General Hospital (111)</c:v>
                </c:pt>
                <c:pt idx="2">
                  <c:v>Gloucestershire Royal Hospital (270)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Cheltenham General Hospital (111)</c:v>
                </c:pt>
                <c:pt idx="2">
                  <c:v>Gloucestershire Royal Hospital (270)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Cheltenham General Hospital (111)</c:v>
                </c:pt>
                <c:pt idx="2">
                  <c:v>Gloucestershire Royal Hospital (270)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2.0282480398897533</c:v>
                </c:pt>
                <c:pt idx="1">
                  <c:v>1.7173116811567368</c:v>
                </c:pt>
                <c:pt idx="2">
                  <c:v>2.0887732937477752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(434)</c:v>
                </c:pt>
                <c:pt idx="1">
                  <c:v>Cheltenham General Hospital (123)</c:v>
                </c:pt>
                <c:pt idx="2">
                  <c:v>Gloucestershire Royal Hospital (311)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(434)</c:v>
                </c:pt>
                <c:pt idx="1">
                  <c:v>Cheltenham General Hospital (123)</c:v>
                </c:pt>
                <c:pt idx="2">
                  <c:v>Gloucestershire Royal Hospital (311)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(434)</c:v>
                </c:pt>
                <c:pt idx="1">
                  <c:v>Cheltenham General Hospital (123)</c:v>
                </c:pt>
                <c:pt idx="2">
                  <c:v>Gloucestershire Royal Hospital (311)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(434)</c:v>
                </c:pt>
                <c:pt idx="1">
                  <c:v>Cheltenham General Hospital (123)</c:v>
                </c:pt>
                <c:pt idx="2">
                  <c:v>Gloucestershire Royal Hospital (311)</c:v>
                </c:pt>
              </c:strCache>
            </c:strRef>
          </c:cat>
          <c:val>
            <c:numRef>
              <c:f>Sheet1!$G$2:$G$4</c:f>
              <c:numCache>
                <c:formatCode>0.0;;</c:formatCode>
                <c:ptCount val="3"/>
                <c:pt idx="0">
                  <c:v>9.441838206893463</c:v>
                </c:pt>
                <c:pt idx="1">
                  <c:v>9.3157555483029686</c:v>
                </c:pt>
                <c:pt idx="2">
                  <c:v>9.4281282166824099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(434)</c:v>
                </c:pt>
                <c:pt idx="1">
                  <c:v>Cheltenham General Hospital (123)</c:v>
                </c:pt>
                <c:pt idx="2">
                  <c:v>Gloucestershire Royal Hospital (311)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(434)</c:v>
                </c:pt>
                <c:pt idx="1">
                  <c:v>Cheltenham General Hospital (123)</c:v>
                </c:pt>
                <c:pt idx="2">
                  <c:v>Gloucestershire Royal Hospital (311)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(434)</c:v>
                </c:pt>
                <c:pt idx="1">
                  <c:v>Cheltenham General Hospital (123)</c:v>
                </c:pt>
                <c:pt idx="2">
                  <c:v>Gloucestershire Royal Hospital (311)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0.55816179310653702</c:v>
                </c:pt>
                <c:pt idx="1">
                  <c:v>0.68424445169703141</c:v>
                </c:pt>
                <c:pt idx="2">
                  <c:v>0.57187178331759014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(357)</c:v>
                </c:pt>
                <c:pt idx="1">
                  <c:v>Cheltenham General Hospital (97)</c:v>
                </c:pt>
                <c:pt idx="2">
                  <c:v>Gloucestershire Royal Hospital (260)</c:v>
                </c:pt>
              </c:strCache>
            </c:strRef>
          </c:cat>
          <c:val>
            <c:numRef>
              <c:f>Sheet1!$D$2:$D$4</c:f>
              <c:numCache>
                <c:formatCode>0.0;;</c:formatCode>
                <c:ptCount val="3"/>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(357)</c:v>
                </c:pt>
                <c:pt idx="1">
                  <c:v>Cheltenham General Hospital (97)</c:v>
                </c:pt>
                <c:pt idx="2">
                  <c:v>Gloucestershire Royal Hospital (260)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(357)</c:v>
                </c:pt>
                <c:pt idx="1">
                  <c:v>Cheltenham General Hospital (97)</c:v>
                </c:pt>
                <c:pt idx="2">
                  <c:v>Gloucestershire Royal Hospital (260)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(357)</c:v>
                </c:pt>
                <c:pt idx="1">
                  <c:v>Cheltenham General Hospital (97)</c:v>
                </c:pt>
                <c:pt idx="2">
                  <c:v>Gloucestershire Royal Hospital (260)</c:v>
                </c:pt>
              </c:strCache>
            </c:strRef>
          </c:cat>
          <c:val>
            <c:numRef>
              <c:f>Sheet1!$G$2:$G$4</c:f>
              <c:numCache>
                <c:formatCode>0.0;;</c:formatCode>
                <c:ptCount val="3"/>
                <c:pt idx="0">
                  <c:v>9.0325456439586418</c:v>
                </c:pt>
                <c:pt idx="1">
                  <c:v>0</c:v>
                </c:pt>
                <c:pt idx="2">
                  <c:v>8.901954839488651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(357)</c:v>
                </c:pt>
                <c:pt idx="1">
                  <c:v>Cheltenham General Hospital (97)</c:v>
                </c:pt>
                <c:pt idx="2">
                  <c:v>Gloucestershire Royal Hospital (260)</c:v>
                </c:pt>
              </c:strCache>
            </c:strRef>
          </c:cat>
          <c:val>
            <c:numRef>
              <c:f>Sheet1!$H$2:$H$4</c:f>
              <c:numCache>
                <c:formatCode>0.0;;</c:formatCode>
                <c:ptCount val="3"/>
                <c:pt idx="0">
                  <c:v>0</c:v>
                </c:pt>
                <c:pt idx="1">
                  <c:v>9.3852857797271874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(357)</c:v>
                </c:pt>
                <c:pt idx="1">
                  <c:v>Cheltenham General Hospital (97)</c:v>
                </c:pt>
                <c:pt idx="2">
                  <c:v>Gloucestershire Royal Hospital (260)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(357)</c:v>
                </c:pt>
                <c:pt idx="1">
                  <c:v>Cheltenham General Hospital (97)</c:v>
                </c:pt>
                <c:pt idx="2">
                  <c:v>Gloucestershire Royal Hospital (260)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0.96745435604135821</c:v>
                </c:pt>
                <c:pt idx="1">
                  <c:v>0.61471422027281264</c:v>
                </c:pt>
                <c:pt idx="2">
                  <c:v>1.098045160511349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Cheltenham General Hospital (113)</c:v>
                </c:pt>
                <c:pt idx="2">
                  <c:v>Gloucestershire Royal Hospital (288)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Cheltenham General Hospital (113)</c:v>
                </c:pt>
                <c:pt idx="2">
                  <c:v>Gloucestershire Royal Hospital (288)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Cheltenham General Hospital (113)</c:v>
                </c:pt>
                <c:pt idx="2">
                  <c:v>Gloucestershire Royal Hospital (288)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Cheltenham General Hospital (113)</c:v>
                </c:pt>
                <c:pt idx="2">
                  <c:v>Gloucestershire Royal Hospital (288)</c:v>
                </c:pt>
              </c:strCache>
            </c:strRef>
          </c:cat>
          <c:val>
            <c:numRef>
              <c:f>Sheet1!$G$2:$G$4</c:f>
              <c:numCache>
                <c:formatCode>0.0;;</c:formatCode>
                <c:ptCount val="3"/>
                <c:pt idx="0">
                  <c:v>8.4576945486746045</c:v>
                </c:pt>
                <c:pt idx="1">
                  <c:v>8.7482972365095577</c:v>
                </c:pt>
                <c:pt idx="2">
                  <c:v>8.3582235081291536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Cheltenham General Hospital (113)</c:v>
                </c:pt>
                <c:pt idx="2">
                  <c:v>Gloucestershire Royal Hospital (288)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Cheltenham General Hospital (113)</c:v>
                </c:pt>
                <c:pt idx="2">
                  <c:v>Gloucestershire Royal Hospital (288)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Cheltenham General Hospital (113)</c:v>
                </c:pt>
                <c:pt idx="2">
                  <c:v>Gloucestershire Royal Hospital (288)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1.5423054513253955</c:v>
                </c:pt>
                <c:pt idx="1">
                  <c:v>1.2517027634904423</c:v>
                </c:pt>
                <c:pt idx="2">
                  <c:v>1.6417764918708464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c:v>
                </c:pt>
                <c:pt idx="1">
                  <c:v>Cheltenham General Hospital (-)</c:v>
                </c:pt>
                <c:pt idx="2">
                  <c:v>Gloucestershire Royal Hospital (43)</c:v>
                </c:pt>
              </c:strCache>
            </c:strRef>
          </c:cat>
          <c:val>
            <c:numRef>
              <c:f>Sheet1!$D$2:$D$4</c:f>
              <c:numCache>
                <c:formatCode>0.0;;</c:formatCode>
                <c:ptCount val="3"/>
                <c:pt idx="0">
                  <c:v>8.3000242335729517</c:v>
                </c:pt>
                <c:pt idx="1">
                  <c:v>0</c:v>
                </c:pt>
                <c:pt idx="2">
                  <c:v>8.4972861027699675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c:v>
                </c:pt>
                <c:pt idx="1">
                  <c:v>Cheltenham General Hospital (-)</c:v>
                </c:pt>
                <c:pt idx="2">
                  <c:v>Gloucestershire Royal Hospital (43)</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c:v>
                </c:pt>
                <c:pt idx="1">
                  <c:v>Cheltenham General Hospital (-)</c:v>
                </c:pt>
                <c:pt idx="2">
                  <c:v>Gloucestershire Royal Hospital (43)</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c:v>
                </c:pt>
                <c:pt idx="1">
                  <c:v>Cheltenham General Hospital (-)</c:v>
                </c:pt>
                <c:pt idx="2">
                  <c:v>Gloucestershire Royal Hospital (43)</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c:v>
                </c:pt>
                <c:pt idx="1">
                  <c:v>Cheltenham General Hospital (-)</c:v>
                </c:pt>
                <c:pt idx="2">
                  <c:v>Gloucestershire Royal Hospital (43)</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c:v>
                </c:pt>
                <c:pt idx="1">
                  <c:v>Cheltenham General Hospital (-)</c:v>
                </c:pt>
                <c:pt idx="2">
                  <c:v>Gloucestershire Royal Hospital (43)</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c:v>
                </c:pt>
                <c:pt idx="1">
                  <c:v>Cheltenham General Hospital (-)</c:v>
                </c:pt>
                <c:pt idx="2">
                  <c:v>Gloucestershire Royal Hospital (43)</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c:v>
                </c:pt>
                <c:pt idx="1">
                  <c:v>Cheltenham General Hospital (-)</c:v>
                </c:pt>
                <c:pt idx="2">
                  <c:v>Gloucestershire Royal Hospital (37)</c:v>
                </c:pt>
              </c:strCache>
            </c:strRef>
          </c:cat>
          <c:val>
            <c:numRef>
              <c:f>Sheet1!$D$2:$D$4</c:f>
              <c:numCache>
                <c:formatCode>0.0;;</c:formatCode>
                <c:ptCount val="3"/>
                <c:pt idx="0">
                  <c:v>9.255387930993388</c:v>
                </c:pt>
                <c:pt idx="1">
                  <c:v>0</c:v>
                </c:pt>
                <c:pt idx="2">
                  <c:v>9.2563249632656426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c:v>
                </c:pt>
                <c:pt idx="1">
                  <c:v>Cheltenham General Hospital (-)</c:v>
                </c:pt>
                <c:pt idx="2">
                  <c:v>Gloucestershire Royal Hospital (37)</c:v>
                </c:pt>
              </c:strCache>
            </c:strRef>
          </c:cat>
          <c:val>
            <c:numRef>
              <c:f>Sheet1!$E$2:$E$4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c:v>
                </c:pt>
                <c:pt idx="1">
                  <c:v>Cheltenham General Hospital (-)</c:v>
                </c:pt>
                <c:pt idx="2">
                  <c:v>Gloucestershire Royal Hospital (37)</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c:v>
                </c:pt>
                <c:pt idx="1">
                  <c:v>Cheltenham General Hospital (-)</c:v>
                </c:pt>
                <c:pt idx="2">
                  <c:v>Gloucestershire Royal Hospital (37)</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c:v>
                </c:pt>
                <c:pt idx="1">
                  <c:v>Cheltenham General Hospital (-)</c:v>
                </c:pt>
                <c:pt idx="2">
                  <c:v>Gloucestershire Royal Hospital (37)</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c:v>
                </c:pt>
                <c:pt idx="1">
                  <c:v>Cheltenham General Hospital (-)</c:v>
                </c:pt>
                <c:pt idx="2">
                  <c:v>Gloucestershire Royal Hospital (37)</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c:v>
                </c:pt>
                <c:pt idx="1">
                  <c:v>Cheltenham General Hospital (-)</c:v>
                </c:pt>
                <c:pt idx="2">
                  <c:v>Gloucestershire Royal Hospital (37)</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Cheltenham General Hospital (41)</c:v>
                </c:pt>
                <c:pt idx="2">
                  <c:v>Gloucestershire Royal Hospital (90)</c:v>
                </c:pt>
              </c:strCache>
            </c:strRef>
          </c:cat>
          <c:val>
            <c:numRef>
              <c:f>Sheet1!$D$2:$D$4</c:f>
              <c:numCache>
                <c:formatCode>0.0;;</c:formatCode>
                <c:ptCount val="3"/>
                <c:pt idx="0">
                  <c:v>8.7267231449031382</c:v>
                </c:pt>
                <c:pt idx="1">
                  <c:v>9.3264609337184066</c:v>
                </c:pt>
                <c:pt idx="2">
                  <c:v>8.5119752106443034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Cheltenham General Hospital (41)</c:v>
                </c:pt>
                <c:pt idx="2">
                  <c:v>Gloucestershire Royal Hospital (90)</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Cheltenham General Hospital (41)</c:v>
                </c:pt>
                <c:pt idx="2">
                  <c:v>Gloucestershire Royal Hospital (90)</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Cheltenham General Hospital (41)</c:v>
                </c:pt>
                <c:pt idx="2">
                  <c:v>Gloucestershire Royal Hospital (90)</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Cheltenham General Hospital (41)</c:v>
                </c:pt>
                <c:pt idx="2">
                  <c:v>Gloucestershire Royal Hospital (90)</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Cheltenham General Hospital (41)</c:v>
                </c:pt>
                <c:pt idx="2">
                  <c:v>Gloucestershire Royal Hospital (90)</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Cheltenham General Hospital (41)</c:v>
                </c:pt>
                <c:pt idx="2">
                  <c:v>Gloucestershire Royal Hospital (90)</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Cheltenham General Hospital (30)</c:v>
                </c:pt>
                <c:pt idx="2">
                  <c:v>Gloucestershire Royal Hospital (75)</c:v>
                </c:pt>
              </c:strCache>
            </c:strRef>
          </c:cat>
          <c:val>
            <c:numRef>
              <c:f>Sheet1!$D$2:$D$4</c:f>
              <c:numCache>
                <c:formatCode>0.0;;</c:formatCode>
                <c:ptCount val="3"/>
                <c:pt idx="0">
                  <c:v>8.3581759038095189</c:v>
                </c:pt>
                <c:pt idx="1">
                  <c:v>9.5722751877197698</c:v>
                </c:pt>
                <c:pt idx="2">
                  <c:v>8.0888780899814918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Cheltenham General Hospital (30)</c:v>
                </c:pt>
                <c:pt idx="2">
                  <c:v>Gloucestershire Royal Hospital (75)</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Cheltenham General Hospital (30)</c:v>
                </c:pt>
                <c:pt idx="2">
                  <c:v>Gloucestershire Royal Hospital (75)</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Cheltenham General Hospital (30)</c:v>
                </c:pt>
                <c:pt idx="2">
                  <c:v>Gloucestershire Royal Hospital (75)</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Cheltenham General Hospital (30)</c:v>
                </c:pt>
                <c:pt idx="2">
                  <c:v>Gloucestershire Royal Hospital (75)</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Cheltenham General Hospital (30)</c:v>
                </c:pt>
                <c:pt idx="2">
                  <c:v>Gloucestershire Royal Hospital (75)</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Cheltenham General Hospital (30)</c:v>
                </c:pt>
                <c:pt idx="2">
                  <c:v>Gloucestershire Royal Hospital (75)</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Cheltenham General Hospital (-)</c:v>
                </c:pt>
                <c:pt idx="2">
                  <c:v>Gloucestershire Royal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Cheltenham General Hospital (-)</c:v>
                </c:pt>
                <c:pt idx="2">
                  <c:v>Gloucestershire Royal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Cheltenham General Hospital (-)</c:v>
                </c:pt>
                <c:pt idx="2">
                  <c:v>Gloucestershire Royal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Cheltenham General Hospital (-)</c:v>
                </c:pt>
                <c:pt idx="2">
                  <c:v>Gloucestershire Royal Hospital (-)</c:v>
                </c:pt>
              </c:strCache>
            </c:strRef>
          </c:cat>
          <c:val>
            <c:numRef>
              <c:f>Sheet1!$G$2:$G$4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Cheltenham General Hospital (-)</c:v>
                </c:pt>
                <c:pt idx="2">
                  <c:v>Gloucestershire Royal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Cheltenham General Hospital (-)</c:v>
                </c:pt>
                <c:pt idx="2">
                  <c:v>Gloucestershire Royal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Cheltenham General Hospital (-)</c:v>
                </c:pt>
                <c:pt idx="2">
                  <c:v>Gloucestershire Royal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0.23796955691963895</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0.67596423613295098</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0.18845377516971062</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1.9674305723941989</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0.18845377516970974</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0.67596423613295098</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0.52516038308548829</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5.7902649215801087</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Cheltenham General Hospital (-)</c:v>
                </c:pt>
                <c:pt idx="2">
                  <c:v>Gloucestershire Royal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Cheltenham General Hospital (-)</c:v>
                </c:pt>
                <c:pt idx="2">
                  <c:v>Gloucestershire Royal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Cheltenham General Hospital (-)</c:v>
                </c:pt>
                <c:pt idx="2">
                  <c:v>Gloucestershire Royal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Cheltenham General Hospital (-)</c:v>
                </c:pt>
                <c:pt idx="2">
                  <c:v>Gloucestershire Royal Hospital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Cheltenham General Hospital (-)</c:v>
                </c:pt>
                <c:pt idx="2">
                  <c:v>Gloucestershire Royal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Cheltenham General Hospital (-)</c:v>
                </c:pt>
                <c:pt idx="2">
                  <c:v>Gloucestershire Royal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Cheltenham General Hospital (-)</c:v>
                </c:pt>
                <c:pt idx="2">
                  <c:v>Gloucestershire Royal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(424)</c:v>
                </c:pt>
                <c:pt idx="1">
                  <c:v>Cheltenham General Hospital (121)</c:v>
                </c:pt>
                <c:pt idx="2">
                  <c:v>Gloucestershire Royal Hospital (303)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(424)</c:v>
                </c:pt>
                <c:pt idx="1">
                  <c:v>Cheltenham General Hospital (121)</c:v>
                </c:pt>
                <c:pt idx="2">
                  <c:v>Gloucestershire Royal Hospital (303)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(424)</c:v>
                </c:pt>
                <c:pt idx="1">
                  <c:v>Cheltenham General Hospital (121)</c:v>
                </c:pt>
                <c:pt idx="2">
                  <c:v>Gloucestershire Royal Hospital (303)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(424)</c:v>
                </c:pt>
                <c:pt idx="1">
                  <c:v>Cheltenham General Hospital (121)</c:v>
                </c:pt>
                <c:pt idx="2">
                  <c:v>Gloucestershire Royal Hospital (303)</c:v>
                </c:pt>
              </c:strCache>
            </c:strRef>
          </c:cat>
          <c:val>
            <c:numRef>
              <c:f>Sheet1!$G$2:$G$4</c:f>
              <c:numCache>
                <c:formatCode>0.0;;</c:formatCode>
                <c:ptCount val="3"/>
                <c:pt idx="0">
                  <c:v>6.562392770300205</c:v>
                </c:pt>
                <c:pt idx="1">
                  <c:v>6.7484447271347712</c:v>
                </c:pt>
                <c:pt idx="2">
                  <c:v>6.3574089565227991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(424)</c:v>
                </c:pt>
                <c:pt idx="1">
                  <c:v>Cheltenham General Hospital (121)</c:v>
                </c:pt>
                <c:pt idx="2">
                  <c:v>Gloucestershire Royal Hospital (303)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(424)</c:v>
                </c:pt>
                <c:pt idx="1">
                  <c:v>Cheltenham General Hospital (121)</c:v>
                </c:pt>
                <c:pt idx="2">
                  <c:v>Gloucestershire Royal Hospital (303)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(424)</c:v>
                </c:pt>
                <c:pt idx="1">
                  <c:v>Cheltenham General Hospital (121)</c:v>
                </c:pt>
                <c:pt idx="2">
                  <c:v>Gloucestershire Royal Hospital (303)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3.437607229699795</c:v>
                </c:pt>
                <c:pt idx="1">
                  <c:v>3.2515552728652288</c:v>
                </c:pt>
                <c:pt idx="2">
                  <c:v>3.6425910434772009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(290)</c:v>
                </c:pt>
                <c:pt idx="1">
                  <c:v>Cheltenham General Hospital (77)</c:v>
                </c:pt>
                <c:pt idx="2">
                  <c:v>Gloucestershire Royal Hospital (213)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(290)</c:v>
                </c:pt>
                <c:pt idx="1">
                  <c:v>Cheltenham General Hospital (77)</c:v>
                </c:pt>
                <c:pt idx="2">
                  <c:v>Gloucestershire Royal Hospital (213)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(290)</c:v>
                </c:pt>
                <c:pt idx="1">
                  <c:v>Cheltenham General Hospital (77)</c:v>
                </c:pt>
                <c:pt idx="2">
                  <c:v>Gloucestershire Royal Hospital (213)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(290)</c:v>
                </c:pt>
                <c:pt idx="1">
                  <c:v>Cheltenham General Hospital (77)</c:v>
                </c:pt>
                <c:pt idx="2">
                  <c:v>Gloucestershire Royal Hospital (213)</c:v>
                </c:pt>
              </c:strCache>
            </c:strRef>
          </c:cat>
          <c:val>
            <c:numRef>
              <c:f>Sheet1!$G$2:$G$4</c:f>
              <c:numCache>
                <c:formatCode>0.0;;</c:formatCode>
                <c:ptCount val="3"/>
                <c:pt idx="0">
                  <c:v>5.9340339423107276</c:v>
                </c:pt>
                <c:pt idx="1">
                  <c:v>0</c:v>
                </c:pt>
                <c:pt idx="2">
                  <c:v>5.7016127000973604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(290)</c:v>
                </c:pt>
                <c:pt idx="1">
                  <c:v>Cheltenham General Hospital (77)</c:v>
                </c:pt>
                <c:pt idx="2">
                  <c:v>Gloucestershire Royal Hospital (213)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(290)</c:v>
                </c:pt>
                <c:pt idx="1">
                  <c:v>Cheltenham General Hospital (77)</c:v>
                </c:pt>
                <c:pt idx="2">
                  <c:v>Gloucestershire Royal Hospital (213)</c:v>
                </c:pt>
              </c:strCache>
            </c:strRef>
          </c:cat>
          <c:val>
            <c:numRef>
              <c:f>Sheet1!$I$2:$I$4</c:f>
              <c:numCache>
                <c:formatCode>0.0;;</c:formatCode>
                <c:ptCount val="3"/>
                <c:pt idx="0">
                  <c:v>0</c:v>
                </c:pt>
                <c:pt idx="1">
                  <c:v>7.0819130031046864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(290)</c:v>
                </c:pt>
                <c:pt idx="1">
                  <c:v>Cheltenham General Hospital (77)</c:v>
                </c:pt>
                <c:pt idx="2">
                  <c:v>Gloucestershire Royal Hospital (213)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4.0659660576892724</c:v>
                </c:pt>
                <c:pt idx="1">
                  <c:v>2.9180869968953136</c:v>
                </c:pt>
                <c:pt idx="2">
                  <c:v>4.2983872999026396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(153)</c:v>
                </c:pt>
                <c:pt idx="1">
                  <c:v>Cheltenham General Hospital (52)</c:v>
                </c:pt>
                <c:pt idx="2">
                  <c:v>Gloucestershire Royal Hospital (101)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(153)</c:v>
                </c:pt>
                <c:pt idx="1">
                  <c:v>Cheltenham General Hospital (52)</c:v>
                </c:pt>
                <c:pt idx="2">
                  <c:v>Gloucestershire Royal Hospital (101)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(153)</c:v>
                </c:pt>
                <c:pt idx="1">
                  <c:v>Cheltenham General Hospital (52)</c:v>
                </c:pt>
                <c:pt idx="2">
                  <c:v>Gloucestershire Royal Hospital (101)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(153)</c:v>
                </c:pt>
                <c:pt idx="1">
                  <c:v>Cheltenham General Hospital (52)</c:v>
                </c:pt>
                <c:pt idx="2">
                  <c:v>Gloucestershire Royal Hospital (101)</c:v>
                </c:pt>
              </c:strCache>
            </c:strRef>
          </c:cat>
          <c:val>
            <c:numRef>
              <c:f>Sheet1!$G$2:$G$4</c:f>
              <c:numCache>
                <c:formatCode>0.0;;</c:formatCode>
                <c:ptCount val="3"/>
                <c:pt idx="0">
                  <c:v>8.3839746432541489</c:v>
                </c:pt>
                <c:pt idx="1">
                  <c:v>0</c:v>
                </c:pt>
                <c:pt idx="2">
                  <c:v>7.935603032212299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(153)</c:v>
                </c:pt>
                <c:pt idx="1">
                  <c:v>Cheltenham General Hospital (52)</c:v>
                </c:pt>
                <c:pt idx="2">
                  <c:v>Gloucestershire Royal Hospital (101)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(153)</c:v>
                </c:pt>
                <c:pt idx="1">
                  <c:v>Cheltenham General Hospital (52)</c:v>
                </c:pt>
                <c:pt idx="2">
                  <c:v>Gloucestershire Royal Hospital (101)</c:v>
                </c:pt>
              </c:strCache>
            </c:strRef>
          </c:cat>
          <c:val>
            <c:numRef>
              <c:f>Sheet1!$I$2:$I$4</c:f>
              <c:numCache>
                <c:formatCode>0.0;;</c:formatCode>
                <c:ptCount val="3"/>
                <c:pt idx="0">
                  <c:v>0</c:v>
                </c:pt>
                <c:pt idx="1">
                  <c:v>9.4269760127313091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(153)</c:v>
                </c:pt>
                <c:pt idx="1">
                  <c:v>Cheltenham General Hospital (52)</c:v>
                </c:pt>
                <c:pt idx="2">
                  <c:v>Gloucestershire Royal Hospital (101)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1.6160253567458511</c:v>
                </c:pt>
                <c:pt idx="1">
                  <c:v>0.57302398726869086</c:v>
                </c:pt>
                <c:pt idx="2">
                  <c:v>2.064396967787701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(439)</c:v>
                </c:pt>
                <c:pt idx="1">
                  <c:v>Cheltenham General Hospital (127)</c:v>
                </c:pt>
                <c:pt idx="2">
                  <c:v>Gloucestershire Royal Hospital (312)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(439)</c:v>
                </c:pt>
                <c:pt idx="1">
                  <c:v>Cheltenham General Hospital (127)</c:v>
                </c:pt>
                <c:pt idx="2">
                  <c:v>Gloucestershire Royal Hospital (312)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(439)</c:v>
                </c:pt>
                <c:pt idx="1">
                  <c:v>Cheltenham General Hospital (127)</c:v>
                </c:pt>
                <c:pt idx="2">
                  <c:v>Gloucestershire Royal Hospital (312)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(439)</c:v>
                </c:pt>
                <c:pt idx="1">
                  <c:v>Cheltenham General Hospital (127)</c:v>
                </c:pt>
                <c:pt idx="2">
                  <c:v>Gloucestershire Royal Hospital (312)</c:v>
                </c:pt>
              </c:strCache>
            </c:strRef>
          </c:cat>
          <c:val>
            <c:numRef>
              <c:f>Sheet1!$G$2:$G$4</c:f>
              <c:numCache>
                <c:formatCode>0.0;;</c:formatCode>
                <c:ptCount val="3"/>
                <c:pt idx="0">
                  <c:v>7.0218400531305312</c:v>
                </c:pt>
                <c:pt idx="1">
                  <c:v>7.2958985279023931</c:v>
                </c:pt>
                <c:pt idx="2">
                  <c:v>6.8064296398076278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(439)</c:v>
                </c:pt>
                <c:pt idx="1">
                  <c:v>Cheltenham General Hospital (127)</c:v>
                </c:pt>
                <c:pt idx="2">
                  <c:v>Gloucestershire Royal Hospital (312)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(439)</c:v>
                </c:pt>
                <c:pt idx="1">
                  <c:v>Cheltenham General Hospital (127)</c:v>
                </c:pt>
                <c:pt idx="2">
                  <c:v>Gloucestershire Royal Hospital (312)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(439)</c:v>
                </c:pt>
                <c:pt idx="1">
                  <c:v>Cheltenham General Hospital (127)</c:v>
                </c:pt>
                <c:pt idx="2">
                  <c:v>Gloucestershire Royal Hospital (312)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2.9781599468694688</c:v>
                </c:pt>
                <c:pt idx="1">
                  <c:v>2.7041014720976069</c:v>
                </c:pt>
                <c:pt idx="2">
                  <c:v>3.1935703601923722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Cheltenham General Hospital (121)</c:v>
                </c:pt>
                <c:pt idx="2">
                  <c:v>Gloucestershire Royal Hospital (295)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Cheltenham General Hospital (121)</c:v>
                </c:pt>
                <c:pt idx="2">
                  <c:v>Gloucestershire Royal Hospital (295)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Cheltenham General Hospital (121)</c:v>
                </c:pt>
                <c:pt idx="2">
                  <c:v>Gloucestershire Royal Hospital (295)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Cheltenham General Hospital (121)</c:v>
                </c:pt>
                <c:pt idx="2">
                  <c:v>Gloucestershire Royal Hospital (295)</c:v>
                </c:pt>
              </c:strCache>
            </c:strRef>
          </c:cat>
          <c:val>
            <c:numRef>
              <c:f>Sheet1!$G$2:$G$4</c:f>
              <c:numCache>
                <c:formatCode>0.0;;</c:formatCode>
                <c:ptCount val="3"/>
                <c:pt idx="0">
                  <c:v>8.0635832342216052</c:v>
                </c:pt>
                <c:pt idx="1">
                  <c:v>0</c:v>
                </c:pt>
                <c:pt idx="2">
                  <c:v>7.6356191038380103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Cheltenham General Hospital (121)</c:v>
                </c:pt>
                <c:pt idx="2">
                  <c:v>Gloucestershire Royal Hospital (295)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Cheltenham General Hospital (121)</c:v>
                </c:pt>
                <c:pt idx="2">
                  <c:v>Gloucestershire Royal Hospital (295)</c:v>
                </c:pt>
              </c:strCache>
            </c:strRef>
          </c:cat>
          <c:val>
            <c:numRef>
              <c:f>Sheet1!$I$2:$I$4</c:f>
              <c:numCache>
                <c:formatCode>0.0;;</c:formatCode>
                <c:ptCount val="3"/>
                <c:pt idx="0">
                  <c:v>0</c:v>
                </c:pt>
                <c:pt idx="1">
                  <c:v>8.8997509467412304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Cheltenham General Hospital (121)</c:v>
                </c:pt>
                <c:pt idx="2">
                  <c:v>Gloucestershire Royal Hospital (295)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1.9364167657783948</c:v>
                </c:pt>
                <c:pt idx="1">
                  <c:v>1.1002490532587696</c:v>
                </c:pt>
                <c:pt idx="2">
                  <c:v>2.3643808961619897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(331)</c:v>
                </c:pt>
                <c:pt idx="1">
                  <c:v>Cheltenham General Hospital (110)</c:v>
                </c:pt>
                <c:pt idx="2">
                  <c:v>Gloucestershire Royal Hospital (221)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(331)</c:v>
                </c:pt>
                <c:pt idx="1">
                  <c:v>Cheltenham General Hospital (110)</c:v>
                </c:pt>
                <c:pt idx="2">
                  <c:v>Gloucestershire Royal Hospital (221)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(331)</c:v>
                </c:pt>
                <c:pt idx="1">
                  <c:v>Cheltenham General Hospital (110)</c:v>
                </c:pt>
                <c:pt idx="2">
                  <c:v>Gloucestershire Royal Hospital (221)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(331)</c:v>
                </c:pt>
                <c:pt idx="1">
                  <c:v>Cheltenham General Hospital (110)</c:v>
                </c:pt>
                <c:pt idx="2">
                  <c:v>Gloucestershire Royal Hospital (221)</c:v>
                </c:pt>
              </c:strCache>
            </c:strRef>
          </c:cat>
          <c:val>
            <c:numRef>
              <c:f>Sheet1!$G$2:$G$4</c:f>
              <c:numCache>
                <c:formatCode>0.0;;</c:formatCode>
                <c:ptCount val="3"/>
                <c:pt idx="0">
                  <c:v>9.0778987542431455</c:v>
                </c:pt>
                <c:pt idx="1">
                  <c:v>9.2018115406753527</c:v>
                </c:pt>
                <c:pt idx="2">
                  <c:v>9.0387235034687112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(331)</c:v>
                </c:pt>
                <c:pt idx="1">
                  <c:v>Cheltenham General Hospital (110)</c:v>
                </c:pt>
                <c:pt idx="2">
                  <c:v>Gloucestershire Royal Hospital (221)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(331)</c:v>
                </c:pt>
                <c:pt idx="1">
                  <c:v>Cheltenham General Hospital (110)</c:v>
                </c:pt>
                <c:pt idx="2">
                  <c:v>Gloucestershire Royal Hospital (221)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(331)</c:v>
                </c:pt>
                <c:pt idx="1">
                  <c:v>Cheltenham General Hospital (110)</c:v>
                </c:pt>
                <c:pt idx="2">
                  <c:v>Gloucestershire Royal Hospital (221)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0.92210124575685448</c:v>
                </c:pt>
                <c:pt idx="1">
                  <c:v>0.79818845932464733</c:v>
                </c:pt>
                <c:pt idx="2">
                  <c:v>0.96127649653128877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(350)</c:v>
                </c:pt>
                <c:pt idx="1">
                  <c:v>Cheltenham General Hospital (101)</c:v>
                </c:pt>
                <c:pt idx="2">
                  <c:v>Gloucestershire Royal Hospital (249)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(350)</c:v>
                </c:pt>
                <c:pt idx="1">
                  <c:v>Cheltenham General Hospital (101)</c:v>
                </c:pt>
                <c:pt idx="2">
                  <c:v>Gloucestershire Royal Hospital (249)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(350)</c:v>
                </c:pt>
                <c:pt idx="1">
                  <c:v>Cheltenham General Hospital (101)</c:v>
                </c:pt>
                <c:pt idx="2">
                  <c:v>Gloucestershire Royal Hospital (249)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(350)</c:v>
                </c:pt>
                <c:pt idx="1">
                  <c:v>Cheltenham General Hospital (101)</c:v>
                </c:pt>
                <c:pt idx="2">
                  <c:v>Gloucestershire Royal Hospital (249)</c:v>
                </c:pt>
              </c:strCache>
            </c:strRef>
          </c:cat>
          <c:val>
            <c:numRef>
              <c:f>Sheet1!$G$2:$G$4</c:f>
              <c:numCache>
                <c:formatCode>0.0;;</c:formatCode>
                <c:ptCount val="3"/>
                <c:pt idx="0">
                  <c:v>4.3937279919833312</c:v>
                </c:pt>
                <c:pt idx="1">
                  <c:v>4.7772606289417059</c:v>
                </c:pt>
                <c:pt idx="2">
                  <c:v>4.0784180082166026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(350)</c:v>
                </c:pt>
                <c:pt idx="1">
                  <c:v>Cheltenham General Hospital (101)</c:v>
                </c:pt>
                <c:pt idx="2">
                  <c:v>Gloucestershire Royal Hospital (249)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(350)</c:v>
                </c:pt>
                <c:pt idx="1">
                  <c:v>Cheltenham General Hospital (101)</c:v>
                </c:pt>
                <c:pt idx="2">
                  <c:v>Gloucestershire Royal Hospital (249)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(350)</c:v>
                </c:pt>
                <c:pt idx="1">
                  <c:v>Cheltenham General Hospital (101)</c:v>
                </c:pt>
                <c:pt idx="2">
                  <c:v>Gloucestershire Royal Hospital (249)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5.6062720080166688</c:v>
                </c:pt>
                <c:pt idx="1">
                  <c:v>5.2227393710582941</c:v>
                </c:pt>
                <c:pt idx="2">
                  <c:v>5.9215819917833974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Cheltenham General Hospital (114)</c:v>
                </c:pt>
                <c:pt idx="2">
                  <c:v>Gloucestershire Royal Hospital (274)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Cheltenham General Hospital (114)</c:v>
                </c:pt>
                <c:pt idx="2">
                  <c:v>Gloucestershire Royal Hospital (274)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Cheltenham General Hospital (114)</c:v>
                </c:pt>
                <c:pt idx="2">
                  <c:v>Gloucestershire Royal Hospital (274)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Cheltenham General Hospital (114)</c:v>
                </c:pt>
                <c:pt idx="2">
                  <c:v>Gloucestershire Royal Hospital (274)</c:v>
                </c:pt>
              </c:strCache>
            </c:strRef>
          </c:cat>
          <c:val>
            <c:numRef>
              <c:f>Sheet1!$G$2:$G$4</c:f>
              <c:numCache>
                <c:formatCode>0.0;;</c:formatCode>
                <c:ptCount val="3"/>
                <c:pt idx="0">
                  <c:v>6.7568166866043278</c:v>
                </c:pt>
                <c:pt idx="1">
                  <c:v>7.3045354145301289</c:v>
                </c:pt>
                <c:pt idx="2">
                  <c:v>6.6440626058430396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Cheltenham General Hospital (114)</c:v>
                </c:pt>
                <c:pt idx="2">
                  <c:v>Gloucestershire Royal Hospital (274)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Cheltenham General Hospital (114)</c:v>
                </c:pt>
                <c:pt idx="2">
                  <c:v>Gloucestershire Royal Hospital (274)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Cheltenham General Hospital (114)</c:v>
                </c:pt>
                <c:pt idx="2">
                  <c:v>Gloucestershire Royal Hospital (274)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3.2431833133956722</c:v>
                </c:pt>
                <c:pt idx="1">
                  <c:v>2.6954645854698711</c:v>
                </c:pt>
                <c:pt idx="2">
                  <c:v>3.3559373941569604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(402)</c:v>
                </c:pt>
                <c:pt idx="1">
                  <c:v>Cheltenham General Hospital (117)</c:v>
                </c:pt>
                <c:pt idx="2">
                  <c:v>Gloucestershire Royal Hospital (285)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(402)</c:v>
                </c:pt>
                <c:pt idx="1">
                  <c:v>Cheltenham General Hospital (117)</c:v>
                </c:pt>
                <c:pt idx="2">
                  <c:v>Gloucestershire Royal Hospital (285)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(402)</c:v>
                </c:pt>
                <c:pt idx="1">
                  <c:v>Cheltenham General Hospital (117)</c:v>
                </c:pt>
                <c:pt idx="2">
                  <c:v>Gloucestershire Royal Hospital (285)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(402)</c:v>
                </c:pt>
                <c:pt idx="1">
                  <c:v>Cheltenham General Hospital (117)</c:v>
                </c:pt>
                <c:pt idx="2">
                  <c:v>Gloucestershire Royal Hospital (285)</c:v>
                </c:pt>
              </c:strCache>
            </c:strRef>
          </c:cat>
          <c:val>
            <c:numRef>
              <c:f>Sheet1!$G$2:$G$4</c:f>
              <c:numCache>
                <c:formatCode>0.0;;</c:formatCode>
                <c:ptCount val="3"/>
                <c:pt idx="0">
                  <c:v>7.8254305577484313</c:v>
                </c:pt>
                <c:pt idx="1">
                  <c:v>0</c:v>
                </c:pt>
                <c:pt idx="2">
                  <c:v>7.3555557886349616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(402)</c:v>
                </c:pt>
                <c:pt idx="1">
                  <c:v>Cheltenham General Hospital (117)</c:v>
                </c:pt>
                <c:pt idx="2">
                  <c:v>Gloucestershire Royal Hospital (285)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(402)</c:v>
                </c:pt>
                <c:pt idx="1">
                  <c:v>Cheltenham General Hospital (117)</c:v>
                </c:pt>
                <c:pt idx="2">
                  <c:v>Gloucestershire Royal Hospital (285)</c:v>
                </c:pt>
              </c:strCache>
            </c:strRef>
          </c:cat>
          <c:val>
            <c:numRef>
              <c:f>Sheet1!$I$2:$I$4</c:f>
              <c:numCache>
                <c:formatCode>0.0;;</c:formatCode>
                <c:ptCount val="3"/>
                <c:pt idx="0">
                  <c:v>0</c:v>
                </c:pt>
                <c:pt idx="1">
                  <c:v>8.8256596172601309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(402)</c:v>
                </c:pt>
                <c:pt idx="1">
                  <c:v>Cheltenham General Hospital (117)</c:v>
                </c:pt>
                <c:pt idx="2">
                  <c:v>Gloucestershire Royal Hospital (285)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2.1745694422515687</c:v>
                </c:pt>
                <c:pt idx="1">
                  <c:v>1.1743403827398691</c:v>
                </c:pt>
                <c:pt idx="2">
                  <c:v>2.6444442113650384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0.1593459814136402</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0.58991473466358002</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0.16446381751138173</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1.716978831191696</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0.16446381751137995</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0.58991473466358002</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1.1389591852388765</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7.2817192614187434</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(199)</c:v>
                </c:pt>
                <c:pt idx="1">
                  <c:v>Cheltenham General Hospital (54)</c:v>
                </c:pt>
                <c:pt idx="2">
                  <c:v>Gloucestershire Royal Hospital (145)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(199)</c:v>
                </c:pt>
                <c:pt idx="1">
                  <c:v>Cheltenham General Hospital (54)</c:v>
                </c:pt>
                <c:pt idx="2">
                  <c:v>Gloucestershire Royal Hospital (145)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(199)</c:v>
                </c:pt>
                <c:pt idx="1">
                  <c:v>Cheltenham General Hospital (54)</c:v>
                </c:pt>
                <c:pt idx="2">
                  <c:v>Gloucestershire Royal Hospital (145)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(199)</c:v>
                </c:pt>
                <c:pt idx="1">
                  <c:v>Cheltenham General Hospital (54)</c:v>
                </c:pt>
                <c:pt idx="2">
                  <c:v>Gloucestershire Royal Hospital (145)</c:v>
                </c:pt>
              </c:strCache>
            </c:strRef>
          </c:cat>
          <c:val>
            <c:numRef>
              <c:f>Sheet1!$G$2:$G$4</c:f>
              <c:numCache>
                <c:formatCode>0.0;;</c:formatCode>
                <c:ptCount val="3"/>
                <c:pt idx="0">
                  <c:v>7.9160673352820803</c:v>
                </c:pt>
                <c:pt idx="1">
                  <c:v>0</c:v>
                </c:pt>
                <c:pt idx="2">
                  <c:v>7.6514158303968998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(199)</c:v>
                </c:pt>
                <c:pt idx="1">
                  <c:v>Cheltenham General Hospital (54)</c:v>
                </c:pt>
                <c:pt idx="2">
                  <c:v>Gloucestershire Royal Hospital (145)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(199)</c:v>
                </c:pt>
                <c:pt idx="1">
                  <c:v>Cheltenham General Hospital (54)</c:v>
                </c:pt>
                <c:pt idx="2">
                  <c:v>Gloucestershire Royal Hospital (145)</c:v>
                </c:pt>
              </c:strCache>
            </c:strRef>
          </c:cat>
          <c:val>
            <c:numRef>
              <c:f>Sheet1!$I$2:$I$4</c:f>
              <c:numCache>
                <c:formatCode>0.0;;</c:formatCode>
                <c:ptCount val="3"/>
                <c:pt idx="0">
                  <c:v>0</c:v>
                </c:pt>
                <c:pt idx="1">
                  <c:v>9.3408467660200429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(199)</c:v>
                </c:pt>
                <c:pt idx="1">
                  <c:v>Cheltenham General Hospital (54)</c:v>
                </c:pt>
                <c:pt idx="2">
                  <c:v>Gloucestershire Royal Hospital (145)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2.0839326647179197</c:v>
                </c:pt>
                <c:pt idx="1">
                  <c:v>0.65915323397995707</c:v>
                </c:pt>
                <c:pt idx="2">
                  <c:v>2.3485841696031002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(242)</c:v>
                </c:pt>
                <c:pt idx="1">
                  <c:v>Cheltenham General Hospital (71)</c:v>
                </c:pt>
                <c:pt idx="2">
                  <c:v>Gloucestershire Royal Hospital (171)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(242)</c:v>
                </c:pt>
                <c:pt idx="1">
                  <c:v>Cheltenham General Hospital (71)</c:v>
                </c:pt>
                <c:pt idx="2">
                  <c:v>Gloucestershire Royal Hospital (171)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(242)</c:v>
                </c:pt>
                <c:pt idx="1">
                  <c:v>Cheltenham General Hospital (71)</c:v>
                </c:pt>
                <c:pt idx="2">
                  <c:v>Gloucestershire Royal Hospital (171)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(242)</c:v>
                </c:pt>
                <c:pt idx="1">
                  <c:v>Cheltenham General Hospital (71)</c:v>
                </c:pt>
                <c:pt idx="2">
                  <c:v>Gloucestershire Royal Hospital (171)</c:v>
                </c:pt>
              </c:strCache>
            </c:strRef>
          </c:cat>
          <c:val>
            <c:numRef>
              <c:f>Sheet1!$G$2:$G$4</c:f>
              <c:numCache>
                <c:formatCode>0.0;;</c:formatCode>
                <c:ptCount val="3"/>
                <c:pt idx="0">
                  <c:v>6.17939234261135</c:v>
                </c:pt>
                <c:pt idx="1">
                  <c:v>7.1731814177711923</c:v>
                </c:pt>
                <c:pt idx="2">
                  <c:v>6.1290674475201206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(242)</c:v>
                </c:pt>
                <c:pt idx="1">
                  <c:v>Cheltenham General Hospital (71)</c:v>
                </c:pt>
                <c:pt idx="2">
                  <c:v>Gloucestershire Royal Hospital (171)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(242)</c:v>
                </c:pt>
                <c:pt idx="1">
                  <c:v>Cheltenham General Hospital (71)</c:v>
                </c:pt>
                <c:pt idx="2">
                  <c:v>Gloucestershire Royal Hospital (171)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(242)</c:v>
                </c:pt>
                <c:pt idx="1">
                  <c:v>Cheltenham General Hospital (71)</c:v>
                </c:pt>
                <c:pt idx="2">
                  <c:v>Gloucestershire Royal Hospital (171)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3.82060765738865</c:v>
                </c:pt>
                <c:pt idx="1">
                  <c:v>2.8268185822288077</c:v>
                </c:pt>
                <c:pt idx="2">
                  <c:v>3.8709325524798794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(438)</c:v>
                </c:pt>
                <c:pt idx="1">
                  <c:v>Cheltenham General Hospital (127)</c:v>
                </c:pt>
                <c:pt idx="2">
                  <c:v>Gloucestershire Royal Hospital (311)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(438)</c:v>
                </c:pt>
                <c:pt idx="1">
                  <c:v>Cheltenham General Hospital (127)</c:v>
                </c:pt>
                <c:pt idx="2">
                  <c:v>Gloucestershire Royal Hospital (311)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(438)</c:v>
                </c:pt>
                <c:pt idx="1">
                  <c:v>Cheltenham General Hospital (127)</c:v>
                </c:pt>
                <c:pt idx="2">
                  <c:v>Gloucestershire Royal Hospital (311)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(438)</c:v>
                </c:pt>
                <c:pt idx="1">
                  <c:v>Cheltenham General Hospital (127)</c:v>
                </c:pt>
                <c:pt idx="2">
                  <c:v>Gloucestershire Royal Hospital (311)</c:v>
                </c:pt>
              </c:strCache>
            </c:strRef>
          </c:cat>
          <c:val>
            <c:numRef>
              <c:f>Sheet1!$G$2:$G$4</c:f>
              <c:numCache>
                <c:formatCode>0.0;;</c:formatCode>
                <c:ptCount val="3"/>
                <c:pt idx="0">
                  <c:v>9.2479714079444282</c:v>
                </c:pt>
                <c:pt idx="1">
                  <c:v>0</c:v>
                </c:pt>
                <c:pt idx="2">
                  <c:v>9.0739380989178962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(438)</c:v>
                </c:pt>
                <c:pt idx="1">
                  <c:v>Cheltenham General Hospital (127)</c:v>
                </c:pt>
                <c:pt idx="2">
                  <c:v>Gloucestershire Royal Hospital (311)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(438)</c:v>
                </c:pt>
                <c:pt idx="1">
                  <c:v>Cheltenham General Hospital (127)</c:v>
                </c:pt>
                <c:pt idx="2">
                  <c:v>Gloucestershire Royal Hospital (311)</c:v>
                </c:pt>
              </c:strCache>
            </c:strRef>
          </c:cat>
          <c:val>
            <c:numRef>
              <c:f>Sheet1!$I$2:$I$4</c:f>
              <c:numCache>
                <c:formatCode>0.0;;</c:formatCode>
                <c:ptCount val="3"/>
                <c:pt idx="0">
                  <c:v>0</c:v>
                </c:pt>
                <c:pt idx="1">
                  <c:v>9.6829092023758765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(438)</c:v>
                </c:pt>
                <c:pt idx="1">
                  <c:v>Cheltenham General Hospital (127)</c:v>
                </c:pt>
                <c:pt idx="2">
                  <c:v>Gloucestershire Royal Hospital (311)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0.75202859205557182</c:v>
                </c:pt>
                <c:pt idx="1">
                  <c:v>0.31709079762412351</c:v>
                </c:pt>
                <c:pt idx="2">
                  <c:v>0.92606190108210384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Cheltenham General Hospital (122)</c:v>
                </c:pt>
                <c:pt idx="2">
                  <c:v>Gloucestershire Royal Hospital (299)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Cheltenham General Hospital (122)</c:v>
                </c:pt>
                <c:pt idx="2">
                  <c:v>Gloucestershire Royal Hospital (299)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Cheltenham General Hospital (122)</c:v>
                </c:pt>
                <c:pt idx="2">
                  <c:v>Gloucestershire Royal Hospital (299)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Cheltenham General Hospital (122)</c:v>
                </c:pt>
                <c:pt idx="2">
                  <c:v>Gloucestershire Royal Hospital (299)</c:v>
                </c:pt>
              </c:strCache>
            </c:strRef>
          </c:cat>
          <c:val>
            <c:numRef>
              <c:f>Sheet1!$G$2:$G$4</c:f>
              <c:numCache>
                <c:formatCode>0.0;;</c:formatCode>
                <c:ptCount val="3"/>
                <c:pt idx="0">
                  <c:v>9.3501882915110208</c:v>
                </c:pt>
                <c:pt idx="1">
                  <c:v>0</c:v>
                </c:pt>
                <c:pt idx="2">
                  <c:v>9.181427567313774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Cheltenham General Hospital (122)</c:v>
                </c:pt>
                <c:pt idx="2">
                  <c:v>Gloucestershire Royal Hospital (299)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Cheltenham General Hospital (122)</c:v>
                </c:pt>
                <c:pt idx="2">
                  <c:v>Gloucestershire Royal Hospital (299)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Cheltenham General Hospital (122)</c:v>
                </c:pt>
                <c:pt idx="2">
                  <c:v>Gloucestershire Royal Hospital (299)</c:v>
                </c:pt>
              </c:strCache>
            </c:strRef>
          </c:cat>
          <c:val>
            <c:numRef>
              <c:f>Sheet1!$J$2:$J$4</c:f>
              <c:numCache>
                <c:formatCode>0.0;;</c:formatCode>
                <c:ptCount val="3"/>
                <c:pt idx="0">
                  <c:v>0</c:v>
                </c:pt>
                <c:pt idx="1">
                  <c:v>9.8479182558604723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0.64981170848897918</c:v>
                </c:pt>
                <c:pt idx="1">
                  <c:v>0.15208174413952769</c:v>
                </c:pt>
                <c:pt idx="2">
                  <c:v>0.81857243268622604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Cheltenham General Hospital (127)</c:v>
                </c:pt>
                <c:pt idx="2">
                  <c:v>Gloucestershire Royal Hospital (309)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Cheltenham General Hospital (127)</c:v>
                </c:pt>
                <c:pt idx="2">
                  <c:v>Gloucestershire Royal Hospital (309)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Cheltenham General Hospital (127)</c:v>
                </c:pt>
                <c:pt idx="2">
                  <c:v>Gloucestershire Royal Hospital (309)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Cheltenham General Hospital (127)</c:v>
                </c:pt>
                <c:pt idx="2">
                  <c:v>Gloucestershire Royal Hospital (309)</c:v>
                </c:pt>
              </c:strCache>
            </c:strRef>
          </c:cat>
          <c:val>
            <c:numRef>
              <c:f>Sheet1!$G$2:$G$4</c:f>
              <c:numCache>
                <c:formatCode>0.0;;</c:formatCode>
                <c:ptCount val="3"/>
                <c:pt idx="0">
                  <c:v>8.3196090744257436</c:v>
                </c:pt>
                <c:pt idx="1">
                  <c:v>0</c:v>
                </c:pt>
                <c:pt idx="2">
                  <c:v>8.1030129582233119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Cheltenham General Hospital (127)</c:v>
                </c:pt>
                <c:pt idx="2">
                  <c:v>Gloucestershire Royal Hospital (309)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Cheltenham General Hospital (127)</c:v>
                </c:pt>
                <c:pt idx="2">
                  <c:v>Gloucestershire Royal Hospital (309)</c:v>
                </c:pt>
              </c:strCache>
            </c:strRef>
          </c:cat>
          <c:val>
            <c:numRef>
              <c:f>Sheet1!$I$2:$I$4</c:f>
              <c:numCache>
                <c:formatCode>0.0;;</c:formatCode>
                <c:ptCount val="3"/>
                <c:pt idx="0">
                  <c:v>0</c:v>
                </c:pt>
                <c:pt idx="1">
                  <c:v>8.9280582567179447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Cheltenham General Hospital (127)</c:v>
                </c:pt>
                <c:pt idx="2">
                  <c:v>Gloucestershire Royal Hospital (309)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1.6803909255742564</c:v>
                </c:pt>
                <c:pt idx="1">
                  <c:v>1.0719417432820553</c:v>
                </c:pt>
                <c:pt idx="2">
                  <c:v>1.8969870417766881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6.5969285010373087</c:v>
                </c:pt>
                <c:pt idx="1">
                  <c:v>6.1849362731911963</c:v>
                </c:pt>
                <c:pt idx="2">
                  <c:v>6.1135037288063518</c:v>
                </c:pt>
                <c:pt idx="3">
                  <c:v>6.7297995723408617</c:v>
                </c:pt>
                <c:pt idx="4">
                  <c:v>7.2817192614187434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6.5849984766064322</c:v>
                </c:pt>
                <c:pt idx="1">
                  <c:v>6.9119624738255858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8.3970688743070081</c:v>
                </c:pt>
                <c:pt idx="1">
                  <c:v>8.6531139462663607</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8.2356564452731611</c:v>
                </c:pt>
                <c:pt idx="1">
                  <c:v>8.2647588439883464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8.9235469131078524</c:v>
                </c:pt>
                <c:pt idx="1">
                  <c:v>9.251125539758883</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0.15289218235188784</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0.44575787659682753</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0.1242739632748604</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1.2974024769701371</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0.12427396327486129</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0.44575787659682753</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0.36634855729045412</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7.9938072638381046</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3.8746108672852091</c:v>
                </c:pt>
                <c:pt idx="1">
                  <c:v>3.7294295181886641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6.0574580897934842</c:v>
                </c:pt>
                <c:pt idx="1">
                  <c:v>6.4329344970701232</c:v>
                </c:pt>
                <c:pt idx="2">
                  <c:v>6.6092858661836438</c:v>
                </c:pt>
                <c:pt idx="3">
                  <c:v>6.0402561963389996</c:v>
                </c:pt>
                <c:pt idx="4">
                  <c:v>6.6223815383950004</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8.8870464065538659</c:v>
                </c:pt>
                <c:pt idx="1">
                  <c:v>8.5921192229663212</c:v>
                </c:pt>
                <c:pt idx="2">
                  <c:v>8.5273517787862332</c:v>
                </c:pt>
                <c:pt idx="3">
                  <c:v>8.5482284962256543</c:v>
                </c:pt>
                <c:pt idx="4">
                  <c:v>8.6771314624652476</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8.0612774651591508</c:v>
                </c:pt>
                <c:pt idx="1">
                  <c:v>7.7264041538219708</c:v>
                </c:pt>
                <c:pt idx="2">
                  <c:v>8.0201114008846215</c:v>
                </c:pt>
                <c:pt idx="3">
                  <c:v>8.0971554114529383</c:v>
                </c:pt>
                <c:pt idx="4">
                  <c:v>8.1613018414719711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8.1837307326940927</c:v>
                </c:pt>
                <c:pt idx="1">
                  <c:v>8.315957715079568</c:v>
                </c:pt>
                <c:pt idx="2">
                  <c:v>8.1716337044452754</c:v>
                </c:pt>
                <c:pt idx="3">
                  <c:v>8.0982737502632141</c:v>
                </c:pt>
                <c:pt idx="4">
                  <c:v>7.9026529323820967</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9.4556552332676898</c:v>
                </c:pt>
                <c:pt idx="1">
                  <c:v>9.245027630758786</c:v>
                </c:pt>
                <c:pt idx="2">
                  <c:v>9.4545862060823982</c:v>
                </c:pt>
                <c:pt idx="3">
                  <c:v>9.4563406017119487</c:v>
                </c:pt>
                <c:pt idx="4">
                  <c:v>9.3979826388587888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8.710719734083586</c:v>
                </c:pt>
                <c:pt idx="1">
                  <c:v>8.6093560745143218</c:v>
                </c:pt>
                <c:pt idx="2">
                  <c:v>8.7874254218971135</c:v>
                </c:pt>
                <c:pt idx="3">
                  <c:v>8.6825024165885285</c:v>
                </c:pt>
                <c:pt idx="4">
                  <c:v>8.7698646487428036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9.1801084100693124</c:v>
                </c:pt>
                <c:pt idx="1">
                  <c:v>8.8633854396376517</c:v>
                </c:pt>
                <c:pt idx="2">
                  <c:v>9.1003001485597075</c:v>
                </c:pt>
                <c:pt idx="3">
                  <c:v>9.0858733633519364</c:v>
                </c:pt>
                <c:pt idx="4">
                  <c:v>9.1650483986532052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8.5139851190554552</c:v>
                </c:pt>
                <c:pt idx="1">
                  <c:v>8.368440166755672</c:v>
                </c:pt>
                <c:pt idx="2">
                  <c:v>8.5539487835024453</c:v>
                </c:pt>
                <c:pt idx="3">
                  <c:v>8.5153655876220569</c:v>
                </c:pt>
                <c:pt idx="4">
                  <c:v>8.7274971383061981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8.7639165922659679</c:v>
                </c:pt>
                <c:pt idx="1">
                  <c:v>8.637603740466135</c:v>
                </c:pt>
                <c:pt idx="2">
                  <c:v>8.7847935156339236</c:v>
                </c:pt>
                <c:pt idx="3">
                  <c:v>8.6657069827897235</c:v>
                </c:pt>
                <c:pt idx="4">
                  <c:v>8.729420522750015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0.14603805952212667</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0.64106924301800383</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0.17872531198258379</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1.8658668022891636</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0.17872531198258379</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0.64106924301800383</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0.33297472222056612</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6.7081792035865746</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8.9703989580506676</c:v>
                </c:pt>
                <c:pt idx="1">
                  <c:v>8.734649506512282</c:v>
                </c:pt>
                <c:pt idx="2">
                  <c:v>9.0091304236608902</c:v>
                </c:pt>
                <c:pt idx="3">
                  <c:v>8.9534401007253663</c:v>
                </c:pt>
                <c:pt idx="4">
                  <c:v>9.0496840540629879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8.4597298432952801</c:v>
                </c:pt>
                <c:pt idx="1">
                  <c:v>8.6948814266217838</c:v>
                </c:pt>
                <c:pt idx="2">
                  <c:v>8.638372114359294</c:v>
                </c:pt>
                <c:pt idx="3">
                  <c:v>8.6792550528368828</c:v>
                </c:pt>
                <c:pt idx="4">
                  <c:v>8.6469969276467626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7.6616374622987804</c:v>
                </c:pt>
                <c:pt idx="1">
                  <c:v>6.7055025663448138</c:v>
                </c:pt>
                <c:pt idx="2">
                  <c:v>6.9083812069343207</c:v>
                </c:pt>
                <c:pt idx="3">
                  <c:v>7.307389557670037</c:v>
                </c:pt>
                <c:pt idx="4">
                  <c:v>7.8812123889205807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7.8689206807428116</c:v>
                </c:pt>
                <c:pt idx="1">
                  <c:v>7.6362066527937058</c:v>
                </c:pt>
                <c:pt idx="2">
                  <c:v>7.7249143029017668</c:v>
                </c:pt>
                <c:pt idx="3">
                  <c:v>7.9754291184110864</c:v>
                </c:pt>
                <c:pt idx="4">
                  <c:v>7.7980754912831989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7.0304234559076697</c:v>
                </c:pt>
                <c:pt idx="1">
                  <c:v>6.6550780789508801</c:v>
                </c:pt>
                <c:pt idx="2">
                  <c:v>6.8066253308819826</c:v>
                </c:pt>
                <c:pt idx="3">
                  <c:v>7.0319533449896143</c:v>
                </c:pt>
                <c:pt idx="4">
                  <c:v>7.2909297967974416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8.7173601883254292</c:v>
                </c:pt>
                <c:pt idx="1">
                  <c:v>8.6941907286916944</c:v>
                </c:pt>
                <c:pt idx="2">
                  <c:v>8.7312857461503217</c:v>
                </c:pt>
                <c:pt idx="3">
                  <c:v>8.7448313427106328</c:v>
                </c:pt>
                <c:pt idx="4">
                  <c:v>8.8674302912484766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7.4363528813025166</c:v>
                </c:pt>
                <c:pt idx="1">
                  <c:v>7.4318430475875568</c:v>
                </c:pt>
                <c:pt idx="2">
                  <c:v>7.5663807539391721</c:v>
                </c:pt>
                <c:pt idx="3">
                  <c:v>7.773901062584347</c:v>
                </c:pt>
                <c:pt idx="4">
                  <c:v>7.9717519601102467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9.5268854542381209</c:v>
                </c:pt>
                <c:pt idx="1">
                  <c:v>9.266062162402612</c:v>
                </c:pt>
                <c:pt idx="2">
                  <c:v>9.5114186004691028</c:v>
                </c:pt>
                <c:pt idx="3">
                  <c:v>9.3844555304073758</c:v>
                </c:pt>
                <c:pt idx="4">
                  <c:v>9.441838206893463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9.0285984944746378</c:v>
                </c:pt>
                <c:pt idx="1">
                  <c:v>8.6268934062805034</c:v>
                </c:pt>
                <c:pt idx="2">
                  <c:v>8.9561171929239105</c:v>
                </c:pt>
                <c:pt idx="3">
                  <c:v>8.8413565537793879</c:v>
                </c:pt>
                <c:pt idx="4">
                  <c:v>9.0325456439586418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8.1115253777788077</c:v>
                </c:pt>
                <c:pt idx="1">
                  <c:v>7.9029784184034479</c:v>
                </c:pt>
                <c:pt idx="2">
                  <c:v>8.0670082226381901</c:v>
                </c:pt>
                <c:pt idx="3">
                  <c:v>8.1660273783199582</c:v>
                </c:pt>
                <c:pt idx="4">
                  <c:v>8.4576945486746045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Salisbury NHS Foundation Trust</c:v>
                </c:pt>
                <c:pt idx="2">
                  <c:v>Royal Cornwall Hospitals NHS Trust</c:v>
                </c:pt>
                <c:pt idx="3">
                  <c:v>Torbay and South Devon NHS Foundation Trust</c:v>
                </c:pt>
                <c:pt idx="4">
                  <c:v>Great Western Hospitals NHS Foundation Trust</c:v>
                </c:pt>
              </c:strCache>
            </c:strRef>
          </c:cat>
          <c:val>
            <c:numRef>
              <c:f>Sheet1!$B$2:$B$6</c:f>
              <c:numCache>
                <c:formatCode>0.0</c:formatCode>
                <c:ptCount val="5"/>
                <c:pt idx="0">
                  <c:v>7.1197277933661374</c:v>
                </c:pt>
                <c:pt idx="1">
                  <c:v>7.2389488664596522</c:v>
                </c:pt>
                <c:pt idx="2">
                  <c:v>7.3226329265425889</c:v>
                </c:pt>
                <c:pt idx="3">
                  <c:v>7.3276653377098482</c:v>
                </c:pt>
                <c:pt idx="4">
                  <c:v>7.3302670482771104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Salisbury NHS Foundation Trust</c:v>
                </c:pt>
                <c:pt idx="2">
                  <c:v>Royal Cornwall Hospitals NHS Trust</c:v>
                </c:pt>
                <c:pt idx="3">
                  <c:v>Torbay and South Devon NHS Foundation Trust</c:v>
                </c:pt>
                <c:pt idx="4">
                  <c:v>Great Western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6.8690914779401266</c:v>
                </c:pt>
                <c:pt idx="1">
                  <c:v>6.6586346527793614</c:v>
                </c:pt>
                <c:pt idx="2">
                  <c:v>6.9747740391940827</c:v>
                </c:pt>
                <c:pt idx="3">
                  <c:v>6.4228706355476799</c:v>
                </c:pt>
                <c:pt idx="4">
                  <c:v>6.562392770300205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5.7212095633174433</c:v>
                </c:pt>
                <c:pt idx="1">
                  <c:v>5.3446629771504837</c:v>
                </c:pt>
                <c:pt idx="2">
                  <c:v>5.9340339423107276</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8.2798843636568389</c:v>
                </c:pt>
                <c:pt idx="1">
                  <c:v>7.6063922181643031</c:v>
                </c:pt>
                <c:pt idx="2">
                  <c:v>7.5903039312711726</c:v>
                </c:pt>
                <c:pt idx="3">
                  <c:v>7.9349048175696932</c:v>
                </c:pt>
                <c:pt idx="4">
                  <c:v>8.3839746432541489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7.0802968517278604</c:v>
                </c:pt>
                <c:pt idx="1">
                  <c:v>6.6437656618966558</c:v>
                </c:pt>
                <c:pt idx="2">
                  <c:v>6.6336147929275837</c:v>
                </c:pt>
                <c:pt idx="3">
                  <c:v>6.8749223021301384</c:v>
                </c:pt>
                <c:pt idx="4">
                  <c:v>7.0218400531305312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6.1944181084657188</c:v>
                </c:pt>
                <c:pt idx="1">
                  <c:v>7.9917362065021047</c:v>
                </c:pt>
                <c:pt idx="2">
                  <c:v>7.6540317238774964</c:v>
                </c:pt>
                <c:pt idx="3">
                  <c:v>7.464596684985608</c:v>
                </c:pt>
                <c:pt idx="4">
                  <c:v>8.0635832342216052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8.898508371038794</c:v>
                </c:pt>
                <c:pt idx="1">
                  <c:v>8.6479438275685343</c:v>
                </c:pt>
                <c:pt idx="2">
                  <c:v>8.9054465127730165</c:v>
                </c:pt>
                <c:pt idx="3">
                  <c:v>9.0778987542431455</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5.0964623460871774</c:v>
                </c:pt>
                <c:pt idx="1">
                  <c:v>4.6025953261598991</c:v>
                </c:pt>
                <c:pt idx="2">
                  <c:v>4.2654502020404932</c:v>
                </c:pt>
                <c:pt idx="3">
                  <c:v>4.4155649752961788</c:v>
                </c:pt>
                <c:pt idx="4">
                  <c:v>4.3937279919833312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6.4252041870753143</c:v>
                </c:pt>
                <c:pt idx="1">
                  <c:v>6.2520461278157073</c:v>
                </c:pt>
                <c:pt idx="2">
                  <c:v>6.2661555280420282</c:v>
                </c:pt>
                <c:pt idx="3">
                  <c:v>6.3967341194301532</c:v>
                </c:pt>
                <c:pt idx="4">
                  <c:v>6.7568166866043278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7.4002403470146234</c:v>
                </c:pt>
                <c:pt idx="1">
                  <c:v>7.3503931685334143</c:v>
                </c:pt>
                <c:pt idx="2">
                  <c:v>7.5398225221758404</c:v>
                </c:pt>
                <c:pt idx="3">
                  <c:v>7.1967979360629819</c:v>
                </c:pt>
                <c:pt idx="4">
                  <c:v>7.8254305577484313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7.6820103400274533</c:v>
                </c:pt>
                <c:pt idx="1">
                  <c:v>7.6317802394913432</c:v>
                </c:pt>
                <c:pt idx="2">
                  <c:v>7.2327787276879523</c:v>
                </c:pt>
                <c:pt idx="3">
                  <c:v>7.8798093024532907</c:v>
                </c:pt>
                <c:pt idx="4">
                  <c:v>7.9160673352820803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North Bristol NHS Trust</c:v>
                </c:pt>
                <c:pt idx="2">
                  <c:v>University Hospitals Dorset NHS Foundation Trust</c:v>
                </c:pt>
                <c:pt idx="3">
                  <c:v>Gloucestershire Hospitals NHS Foundation Trust</c:v>
                </c:pt>
                <c:pt idx="4">
                  <c:v>University Hospitals Plymouth NHS Trust</c:v>
                </c:pt>
              </c:strCache>
            </c:strRef>
          </c:cat>
          <c:val>
            <c:numRef>
              <c:f>Sheet1!$B$2:$B$6</c:f>
              <c:numCache>
                <c:formatCode>0.0</c:formatCode>
                <c:ptCount val="5"/>
                <c:pt idx="0">
                  <c:v>7.6979563482237774</c:v>
                </c:pt>
                <c:pt idx="1">
                  <c:v>7.6342367824776032</c:v>
                </c:pt>
                <c:pt idx="2">
                  <c:v>7.5417301056701209</c:v>
                </c:pt>
                <c:pt idx="3">
                  <c:v>7.4442719032697271</c:v>
                </c:pt>
                <c:pt idx="4">
                  <c:v>7.3911458645719579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North Bristol NHS Trust</c:v>
                </c:pt>
                <c:pt idx="2">
                  <c:v>University Hospitals Dorset NHS Foundation Trust</c:v>
                </c:pt>
                <c:pt idx="3">
                  <c:v>Gloucestershire Hospitals NHS Foundation Trust</c:v>
                </c:pt>
                <c:pt idx="4">
                  <c:v>University Hospitals Plymouth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8.9816658415775859</c:v>
                </c:pt>
                <c:pt idx="1">
                  <c:v>9.2479714079444282</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9.1075186993330064</c:v>
                </c:pt>
                <c:pt idx="1">
                  <c:v>8.8306794761821621</c:v>
                </c:pt>
                <c:pt idx="2">
                  <c:v>9.115273706130246</c:v>
                </c:pt>
                <c:pt idx="3">
                  <c:v>9.0084534296210776</c:v>
                </c:pt>
                <c:pt idx="4">
                  <c:v>9.3501882915110208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8.1133035153270558</c:v>
                </c:pt>
                <c:pt idx="1">
                  <c:v>7.7583956217583072</c:v>
                </c:pt>
                <c:pt idx="2">
                  <c:v>7.8270111542066951</c:v>
                </c:pt>
                <c:pt idx="3">
                  <c:v>7.9027994853234258</c:v>
                </c:pt>
                <c:pt idx="4">
                  <c:v>8.3196090744257436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7.4442719032697271</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0.80141843971631199</c:v>
                </c:pt>
                <c:pt idx="1">
                  <c:v>0.19858156028368801</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0.32421237212148402</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0.11157801478572837</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1.1648585829538489</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0.11157801478572793</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0.40021882005783116</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1.2679405891497302</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3.7294295181886641</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0.35457853442569309</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0.19575230809814492</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5.4574279950550419E-2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0.56974770998575153</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5.4574279950550419E-2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7.7239864528349855E-2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9.251125539758883</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0.1946612915085808</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0.30914985208130652</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8.6188667393374274E-2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0.89979741223510246</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8.6188667393374274E-2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0.30914985208130652</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8.2783055885784051E-2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8.2647588439883464</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0.15269828396421214</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0.2576603681750127</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7.1833784242763876E-2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0.74993447662541968</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7.1833784242762988E-2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0.25766036817501359</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0.40961733324174077</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8.6531139462663607</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8.612736473688809E-2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0.15467867299707638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1.6148233161036982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0.15467867299707727</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0.55481643147964999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1.3598478904747875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6.9119624738255858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3.9433626665932309E-3</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0.264805900608172</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7.3825905261369229E-2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0.77073193633342996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7.3825905261369229E-2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0.264805900608172</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0.23365669928922195</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8.6771314624652476</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0.23059147425729609</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0.19322804710736641</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2.0172732914514899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0.19322804710736641</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0.69308905669185528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0.54531574249327086</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6.6223815383950004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Salisbury NHS Foundation Trust</c:v>
                </c:pt>
                <c:pt idx="2">
                  <c:v>University Hospitals Dorset NHS Foundation Trust</c:v>
                </c:pt>
                <c:pt idx="3">
                  <c:v>North Bristol NHS Trust</c:v>
                </c:pt>
                <c:pt idx="4">
                  <c:v>Dorset County Hospital NHS Foundation Trust</c:v>
                </c:pt>
              </c:strCache>
            </c:strRef>
          </c:cat>
          <c:val>
            <c:numRef>
              <c:f>Sheet1!$B$2:$B$6</c:f>
              <c:numCache>
                <c:formatCode>0.0</c:formatCode>
                <c:ptCount val="5"/>
                <c:pt idx="0">
                  <c:v>7.5550422577691636</c:v>
                </c:pt>
                <c:pt idx="1">
                  <c:v>7.7757649352560856</c:v>
                </c:pt>
                <c:pt idx="2">
                  <c:v>7.8440517178748914</c:v>
                </c:pt>
                <c:pt idx="3">
                  <c:v>7.8747604802924922</c:v>
                </c:pt>
                <c:pt idx="4">
                  <c:v>7.9282689761131664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Salisbury NHS Foundation Trust</c:v>
                </c:pt>
                <c:pt idx="2">
                  <c:v>University Hospitals Dorset NHS Foundation Trust</c:v>
                </c:pt>
                <c:pt idx="3">
                  <c:v>North Bristol NHS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Royal Devon University Healthcare NHS Foundation Trust</c:v>
                </c:pt>
                <c:pt idx="2">
                  <c:v>Royal United Hospitals Bath NHS Foundation Trust</c:v>
                </c:pt>
                <c:pt idx="3">
                  <c:v>University Hospitals Plymouth NHS Trust</c:v>
                </c:pt>
                <c:pt idx="4">
                  <c:v>Torbay and South Devon NHS Foundation Trust</c:v>
                </c:pt>
              </c:strCache>
            </c:strRef>
          </c:cat>
          <c:val>
            <c:numRef>
              <c:f>Sheet1!$B$2:$B$6</c:f>
              <c:numCache>
                <c:formatCode>0.0</c:formatCode>
                <c:ptCount val="5"/>
                <c:pt idx="0">
                  <c:v>8.39928357378035</c:v>
                </c:pt>
                <c:pt idx="1">
                  <c:v>8.3411719776428921</c:v>
                </c:pt>
                <c:pt idx="2">
                  <c:v>8.2421040326294133</c:v>
                </c:pt>
                <c:pt idx="3">
                  <c:v>8.2266212787965891</c:v>
                </c:pt>
                <c:pt idx="4">
                  <c:v>8.1764720299156082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Royal Devon University Healthcare NHS Foundation Trust</c:v>
                </c:pt>
                <c:pt idx="2">
                  <c:v>Royal United Hospitals Bath NHS Foundation Trust</c:v>
                </c:pt>
                <c:pt idx="3">
                  <c:v>University Hospitals Plymouth NHS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8.0706149202307866</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5.5679287305122498E-2</c:v>
                </c:pt>
                <c:pt idx="1">
                  <c:v>7.3496659242761692E-2</c:v>
                </c:pt>
                <c:pt idx="2">
                  <c:v>0.22717149220489979</c:v>
                </c:pt>
                <c:pt idx="3">
                  <c:v>0.64365256124721593</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1.1194123999109351E-2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0.19134102877830017</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5.3344448257220733E-2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0.55690844226519687</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5.3344448257220733E-2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0.13933574945882832</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9.3979826388587888</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0.61587361150490505</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0.17541434573352443</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1.8313007862106865</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0.17541434573352355</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0.62919314889682099</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0.43486639216125411</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6.5315500744821682</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0.23813027153444377</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0.39801402850356205</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0.11096333538457781</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1.1584414175510718</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0.1109633353845787</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0.39801402850356205</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0.29858338007864305</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8.3595871139589093</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0.4519992983987926</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0.34450023751113701</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9.6044090553137451E-2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1.0026866263722942</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9.6044090553137451E-2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0.34450023751113612</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0.50701619598199699</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7.9026529323820967</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0.30006872002090645</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0.10817905414488393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1.1293739179576825</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0.10817905414488393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0.38802709913759692</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0.46004596946562515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8.1613018414719711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University Hospitals Plymouth NHS Trust</c:v>
                </c:pt>
                <c:pt idx="2">
                  <c:v>Torbay and South Devon NHS Foundation Trust</c:v>
                </c:pt>
                <c:pt idx="3">
                  <c:v>Somerset NHS Foundation Trust</c:v>
                </c:pt>
                <c:pt idx="4">
                  <c:v>Dorset County Hospital NHS Foundation Trust</c:v>
                </c:pt>
              </c:strCache>
            </c:strRef>
          </c:cat>
          <c:val>
            <c:numRef>
              <c:f>Sheet1!$B$2:$B$6</c:f>
              <c:numCache>
                <c:formatCode>0.0</c:formatCode>
                <c:ptCount val="5"/>
                <c:pt idx="0">
                  <c:v>8.739390405759492</c:v>
                </c:pt>
                <c:pt idx="1">
                  <c:v>8.798266665110706</c:v>
                </c:pt>
                <c:pt idx="2">
                  <c:v>8.80564160919673</c:v>
                </c:pt>
                <c:pt idx="3">
                  <c:v>8.829278114712217</c:v>
                </c:pt>
                <c:pt idx="4">
                  <c:v>8.840206919876282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University Hospitals Plymouth NHS Trust</c:v>
                </c:pt>
                <c:pt idx="2">
                  <c:v>Torbay and South Devon NHS Foundation Trust</c:v>
                </c:pt>
                <c:pt idx="3">
                  <c:v>Somerset NHS Foundation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Royal Devon University Healthcare NHS Foundation Trust</c:v>
                </c:pt>
                <c:pt idx="2">
                  <c:v>North Bristol NHS Trust</c:v>
                </c:pt>
                <c:pt idx="3">
                  <c:v>Royal United Hospitals Bath NHS Foundation Trust</c:v>
                </c:pt>
                <c:pt idx="4">
                  <c:v>Royal Cornwall Hospitals NHS Trust</c:v>
                </c:pt>
              </c:strCache>
            </c:strRef>
          </c:cat>
          <c:val>
            <c:numRef>
              <c:f>Sheet1!$B$2:$B$6</c:f>
              <c:numCache>
                <c:formatCode>0.0</c:formatCode>
                <c:ptCount val="5"/>
                <c:pt idx="0">
                  <c:v>9.1207169617728834</c:v>
                </c:pt>
                <c:pt idx="1">
                  <c:v>9.0929410804070265</c:v>
                </c:pt>
                <c:pt idx="2">
                  <c:v>9.0555832172820008</c:v>
                </c:pt>
                <c:pt idx="3">
                  <c:v>9.02118845903472</c:v>
                </c:pt>
                <c:pt idx="4">
                  <c:v>8.9376221896078452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Royal Devon University Healthcare NHS Foundation Trust</c:v>
                </c:pt>
                <c:pt idx="2">
                  <c:v>North Bristol NHS Trust</c:v>
                </c:pt>
                <c:pt idx="3">
                  <c:v>Royal United Hospitals Bath NHS Foundation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8.8874700619007356</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0.19884703304873597</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7.4361671013836173E-2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0.77632525448316869</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7.4361671013836173E-2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0.26672763705142266</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0.14985263394310877</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8.7274971383061981</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4.9096525830485405E-3</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0.21771898154184299</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6.0698424272249696E-2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0.63368290447795772</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6.0698424272249696E-2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0.21771898154184299</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0.15683036952029461</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9.1650483986532052</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0.90645879732739421</c:v>
                </c:pt>
                <c:pt idx="1">
                  <c:v>1.5590200445434301E-2</c:v>
                </c:pt>
                <c:pt idx="2">
                  <c:v>2.2271714922049001E-2</c:v>
                </c:pt>
                <c:pt idx="3">
                  <c:v>1.1135857461024501E-2</c:v>
                </c:pt>
                <c:pt idx="4">
                  <c:v>0</c:v>
                </c:pt>
                <c:pt idx="5">
                  <c:v>4.4543429844097988E-2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7.0910099753884737E-4</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0.25710033025666945</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7.1677649858267856E-2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0.74830445588859362</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7.1677649858267856E-2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0.25710033025666945</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0.39571333388514773</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8.7698646487428036</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Great Western Hospitals NHS Foundation Trust</c:v>
                </c:pt>
                <c:pt idx="2">
                  <c:v>Somerset NHS Foundation Trust</c:v>
                </c:pt>
                <c:pt idx="3">
                  <c:v>University Hospitals Bristol and Weston NHS Foundation Trust</c:v>
                </c:pt>
                <c:pt idx="4">
                  <c:v>Dorset County Hospital NHS Foundation Trust</c:v>
                </c:pt>
              </c:strCache>
            </c:strRef>
          </c:cat>
          <c:val>
            <c:numRef>
              <c:f>Sheet1!$B$2:$B$6</c:f>
              <c:numCache>
                <c:formatCode>0.0</c:formatCode>
                <c:ptCount val="5"/>
                <c:pt idx="0">
                  <c:v>8.1728660674871865</c:v>
                </c:pt>
                <c:pt idx="1">
                  <c:v>8.2903225169023322</c:v>
                </c:pt>
                <c:pt idx="2">
                  <c:v>8.355595492157498</c:v>
                </c:pt>
                <c:pt idx="3">
                  <c:v>8.4085016575355418</c:v>
                </c:pt>
                <c:pt idx="4">
                  <c:v>8.5280668682594385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Great Western Hospitals NHS Foundation Trust</c:v>
                </c:pt>
                <c:pt idx="2">
                  <c:v>Somerset NHS Foundation Trust</c:v>
                </c:pt>
                <c:pt idx="3">
                  <c:v>University Hospitals Bristol and Weston NHS Foundation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Royal Devon University Healthcare NHS Foundation Trust</c:v>
                </c:pt>
                <c:pt idx="2">
                  <c:v>Royal United Hospitals Bath NHS Foundation Trust</c:v>
                </c:pt>
                <c:pt idx="3">
                  <c:v>University Hospitals Dorset NHS Foundation Trust</c:v>
                </c:pt>
                <c:pt idx="4">
                  <c:v>Gloucestershire Hospitals NHS Foundation Trust</c:v>
                </c:pt>
              </c:strCache>
            </c:strRef>
          </c:cat>
          <c:val>
            <c:numRef>
              <c:f>Sheet1!$B$2:$B$6</c:f>
              <c:numCache>
                <c:formatCode>0.0</c:formatCode>
                <c:ptCount val="5"/>
                <c:pt idx="0">
                  <c:v>8.7319309932294864</c:v>
                </c:pt>
                <c:pt idx="1">
                  <c:v>8.7242977705973779</c:v>
                </c:pt>
                <c:pt idx="2">
                  <c:v>8.7141735881936953</c:v>
                </c:pt>
                <c:pt idx="3">
                  <c:v>8.5805526818748561</c:v>
                </c:pt>
                <c:pt idx="4">
                  <c:v>8.5768284733450866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Royal Devon University Healthcare NHS Foundation Trust</c:v>
                </c:pt>
                <c:pt idx="2">
                  <c:v>Royal United Hospitals Bath NHS Foundation Trust</c:v>
                </c:pt>
                <c:pt idx="3">
                  <c:v>University Hospitals Dorset NHS Foundation Trust</c:v>
                </c:pt>
                <c:pt idx="4">
                  <c:v>Gloucestershire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8.5768284733450866</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0.27802462733592481</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0.36118967431189919</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0.10069698075418287</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1.0512621373870568</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0.10069698075418287</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0.3611896743118983</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0.80954732480927305</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7.8812123889205807</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9.4669242926715746E-2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0.28326977076843018</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7.8973494216445062E-2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0.82447203188319662</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7.8973494216445062E-2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0.2832697707684293</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0.10855535964953766</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8.6469969276467626</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0.12562633470443707</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0.19307842492496619</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5.3828821313224751E-2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0.5619652279834213</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5.3828821313224751E-2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0.19307842492496619</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0.3858636953800989</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9.0496840540629879</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7.4771524828972424E-2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0.2426435874516697</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6.7647218050446156E-2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0.70622732184595094</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6.7647218050446156E-2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0.24264358745166881</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0.41706851638806697</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8.729420522750015</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Salisbury NHS Foundation Trust</c:v>
                </c:pt>
                <c:pt idx="2">
                  <c:v>University Hospitals Bristol and Weston NHS Foundation Trust</c:v>
                </c:pt>
                <c:pt idx="3">
                  <c:v>Somerset NHS Foundation Trust</c:v>
                </c:pt>
                <c:pt idx="4">
                  <c:v>Torbay and South Devon NHS Foundation Trust</c:v>
                </c:pt>
              </c:strCache>
            </c:strRef>
          </c:cat>
          <c:val>
            <c:numRef>
              <c:f>Sheet1!$B$2:$B$6</c:f>
              <c:numCache>
                <c:formatCode>0.0</c:formatCode>
                <c:ptCount val="5"/>
                <c:pt idx="0">
                  <c:v>8.1167770428133146</c:v>
                </c:pt>
                <c:pt idx="1">
                  <c:v>8.1412341308715437</c:v>
                </c:pt>
                <c:pt idx="2">
                  <c:v>8.220130525071097</c:v>
                </c:pt>
                <c:pt idx="3">
                  <c:v>8.2221032111058197</c:v>
                </c:pt>
                <c:pt idx="4">
                  <c:v>8.3096926012180266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Salisbury NHS Foundation Trust</c:v>
                </c:pt>
                <c:pt idx="2">
                  <c:v>University Hospitals Bristol and Weston NHS Foundation Trust</c:v>
                </c:pt>
                <c:pt idx="3">
                  <c:v>Somerset NHS Foundation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University Hospitals Dorset NHS Foundation Trust</c:v>
                </c:pt>
                <c:pt idx="2">
                  <c:v>Royal Cornwall Hospitals NHS Trust</c:v>
                </c:pt>
                <c:pt idx="3">
                  <c:v>Gloucestershire Hospitals NHS Foundation Trust</c:v>
                </c:pt>
                <c:pt idx="4">
                  <c:v>North Bristol NHS Trust</c:v>
                </c:pt>
              </c:strCache>
            </c:strRef>
          </c:cat>
          <c:val>
            <c:numRef>
              <c:f>Sheet1!$B$2:$B$6</c:f>
              <c:numCache>
                <c:formatCode>0.0</c:formatCode>
                <c:ptCount val="5"/>
                <c:pt idx="0">
                  <c:v>8.5294439868482197</c:v>
                </c:pt>
                <c:pt idx="1">
                  <c:v>8.431506008547716</c:v>
                </c:pt>
                <c:pt idx="2">
                  <c:v>8.4200144578076372</c:v>
                </c:pt>
                <c:pt idx="3">
                  <c:v>8.4086094198522954</c:v>
                </c:pt>
                <c:pt idx="4">
                  <c:v>8.4000800361247006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University Hospitals Dorset NHS Foundation Trust</c:v>
                </c:pt>
                <c:pt idx="2">
                  <c:v>Royal Cornwall Hospitals NHS Trust</c:v>
                </c:pt>
                <c:pt idx="3">
                  <c:v>Gloucestershire Hospitals NHS Foundation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0.30023640661938528</c:v>
                </c:pt>
                <c:pt idx="1">
                  <c:v>7.0921985815602844E-3</c:v>
                </c:pt>
                <c:pt idx="2">
                  <c:v>0.64302600472813243</c:v>
                </c:pt>
                <c:pt idx="3">
                  <c:v>4.7281323877068557E-3</c:v>
                </c:pt>
                <c:pt idx="4">
                  <c:v>0</c:v>
                </c:pt>
                <c:pt idx="5">
                  <c:v>1.1820330969267139E-2</c:v>
                </c:pt>
                <c:pt idx="6">
                  <c:v>2.3640661938534278E-3</c:v>
                </c:pt>
                <c:pt idx="7">
                  <c:v>1.4184397163120571E-2</c:v>
                </c:pt>
                <c:pt idx="8">
                  <c:v>1.6548463356973991E-2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8.4086094198522954</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0.25062545738590103</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0.31730046944703716</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8.8460998576638694E-2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0.92352022615342833</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8.8460998576639582E-2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0.31730046944703716</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0.66517796918739158</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7.9717519601102467</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0.19272822223945596</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6.2478806037539414E-2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0.65226983653813875</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6.2478806037539414E-2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0.22410502713267988</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0.2878876945315838</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8.8674302912484766</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0.14037500966953154</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0.27251982087278925</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7.5976488557818911E-2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0.79318371965327117</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7.5976488557818911E-2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0.27251982087278925</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0.56170499797121032</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7.2909297967974416</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0.17398710084932922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0.26976619935016544</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7.5208799464833831E-2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0.7851691548600126</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7.5208799464833831E-2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0.26976619935016544</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0.60764955159916489</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7.7980754912831989</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0.31676430409826839</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0.23720385719309878</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6.6130661924641565E-2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0.690394691886838</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6.6130661924642453E-2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0.23720385719309789</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0.66462574254417461</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8.4576945486746045</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0.32619058102998011</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0.18308895251966284</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5.1043831093176451E-2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0.53289032673611203</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5.1043831093176451E-2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0.18308895251966284</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0.35661744990864541</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9.0325456439586418</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3.5941186729520069E-2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0.13825807193484074</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3.8545316765368653E-2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0.40240761724468044</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3.8545316765368653E-2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0.13825807193484074</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6.4158060678700224E-2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9.441838206893463</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9.255387930993388</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pt idx="0">
                  <c:v>9.1157153379494336</c:v>
                </c:pt>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44</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8.7267231449031382</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8.3581759038095189</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8.3000242335729517</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Somerset NHS Foundation Trust</c:v>
                </c:pt>
                <c:pt idx="2">
                  <c:v>Salisbury NHS Foundation Trust</c:v>
                </c:pt>
                <c:pt idx="3">
                  <c:v>University Hospitals Plymouth NHS Trust</c:v>
                </c:pt>
                <c:pt idx="4">
                  <c:v>North Bristol NHS Trust</c:v>
                </c:pt>
              </c:strCache>
            </c:strRef>
          </c:cat>
          <c:val>
            <c:numRef>
              <c:f>Sheet1!$B$2:$B$6</c:f>
              <c:numCache>
                <c:formatCode>0.0</c:formatCode>
                <c:ptCount val="5"/>
                <c:pt idx="0">
                  <c:v>5.8128037638692271</c:v>
                </c:pt>
                <c:pt idx="1">
                  <c:v>6.3500179377248323</c:v>
                </c:pt>
                <c:pt idx="2">
                  <c:v>6.5631469482775273</c:v>
                </c:pt>
                <c:pt idx="3">
                  <c:v>6.6924289281551266</c:v>
                </c:pt>
                <c:pt idx="4">
                  <c:v>6.7744810736052141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Somerset NHS Foundation Trust</c:v>
                </c:pt>
                <c:pt idx="2">
                  <c:v>Salisbury NHS Foundation Trust</c:v>
                </c:pt>
                <c:pt idx="3">
                  <c:v>University Hospitals Plymouth NHS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University Hospitals Dorset NHS Foundation Trust</c:v>
                </c:pt>
                <c:pt idx="2">
                  <c:v>Royal United Hospitals Bath NHS Foundation Trust</c:v>
                </c:pt>
                <c:pt idx="3">
                  <c:v>Torbay and South Devon NHS Foundation Trust</c:v>
                </c:pt>
                <c:pt idx="4">
                  <c:v>University Hospitals Bristol and Weston NHS Foundation Trust</c:v>
                </c:pt>
              </c:strCache>
            </c:strRef>
          </c:cat>
          <c:val>
            <c:numRef>
              <c:f>Sheet1!$B$2:$B$6</c:f>
              <c:numCache>
                <c:formatCode>0.0</c:formatCode>
                <c:ptCount val="5"/>
                <c:pt idx="0">
                  <c:v>7.555504756250027</c:v>
                </c:pt>
                <c:pt idx="1">
                  <c:v>7.4930204207438171</c:v>
                </c:pt>
                <c:pt idx="2">
                  <c:v>7.2984040199676086</c:v>
                </c:pt>
                <c:pt idx="3">
                  <c:v>7.1581106043510028</c:v>
                </c:pt>
                <c:pt idx="4">
                  <c:v>7.1280715201043376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University Hospitals Dorset NHS Foundation Trust</c:v>
                </c:pt>
                <c:pt idx="2">
                  <c:v>Royal United Hospitals Bath NHS Foundation Trust</c:v>
                </c:pt>
                <c:pt idx="3">
                  <c:v>Torbay and South Devon NHS Foundation Trust</c:v>
                </c:pt>
                <c:pt idx="4">
                  <c:v>University Hospitals Bristol and Weston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Great Western Hospitals NHS Foundation Trust</c:v>
                </c:pt>
                <c:pt idx="2">
                  <c:v>Royal United Hospitals Bath NHS Foundation Trust</c:v>
                </c:pt>
                <c:pt idx="3">
                  <c:v>Dorset County Hospital NHS Foundation Trust</c:v>
                </c:pt>
                <c:pt idx="4">
                  <c:v>Torbay and South Devon NHS Foundation Trust</c:v>
                </c:pt>
              </c:strCache>
            </c:strRef>
          </c:cat>
          <c:val>
            <c:numRef>
              <c:f>Sheet1!$B$2:$B$6</c:f>
              <c:numCache>
                <c:formatCode>0.0</c:formatCode>
                <c:ptCount val="5"/>
                <c:pt idx="0">
                  <c:v>6.5699081930529726</c:v>
                </c:pt>
                <c:pt idx="1">
                  <c:v>6.8424376128144333</c:v>
                </c:pt>
                <c:pt idx="2">
                  <c:v>6.9359763605300282</c:v>
                </c:pt>
                <c:pt idx="3">
                  <c:v>7.0182388495334127</c:v>
                </c:pt>
                <c:pt idx="4">
                  <c:v>7.0192537057505726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Great Western Hospitals NHS Foundation Trust</c:v>
                </c:pt>
                <c:pt idx="2">
                  <c:v>Royal United Hospitals Bath NHS Foundation Trust</c:v>
                </c:pt>
                <c:pt idx="3">
                  <c:v>Dorset County Hospital NHS Foundation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University Hospitals Plymouth NHS Trust</c:v>
                </c:pt>
                <c:pt idx="2">
                  <c:v>Royal Devon University Healthcare NHS Foundation Trust</c:v>
                </c:pt>
                <c:pt idx="3">
                  <c:v>Salisbury NHS Foundation Trust</c:v>
                </c:pt>
                <c:pt idx="4">
                  <c:v>North Bristol NHS Trust</c:v>
                </c:pt>
              </c:strCache>
            </c:strRef>
          </c:cat>
          <c:val>
            <c:numRef>
              <c:f>Sheet1!$B$2:$B$6</c:f>
              <c:numCache>
                <c:formatCode>0.0</c:formatCode>
                <c:ptCount val="5"/>
                <c:pt idx="0">
                  <c:v>7.2119930546449362</c:v>
                </c:pt>
                <c:pt idx="1">
                  <c:v>7.1860846751245901</c:v>
                </c:pt>
                <c:pt idx="2">
                  <c:v>7.1599479356736717</c:v>
                </c:pt>
                <c:pt idx="3">
                  <c:v>7.1453926948885984</c:v>
                </c:pt>
                <c:pt idx="4">
                  <c:v>7.1371854099433216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University Hospitals Plymouth NHS Trust</c:v>
                </c:pt>
                <c:pt idx="2">
                  <c:v>Royal Devon University Healthcare NHS Foundation Trust</c:v>
                </c:pt>
                <c:pt idx="3">
                  <c:v>Salisbury NHS Foundation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7</c:v>
                </c:pt>
                <c:pt idx="1">
                  <c:v>31</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7.1013780283354437</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0.30699771470854476</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8.6928696355505153E-2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0.90752320920170959</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8.6928696355504265E-2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0.31180425957010449</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0.78341768610073714</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7.0218400531305312</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1.0761519382371176</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0.49486188924282626</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0.13796379487313981</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1.4403223690929039</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0.13796379487313892</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0.49486188924282537</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7.7946076855939239E-2</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8.3839746432541489</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5.3822963468649121E-2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0.35377111035838471</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9.8628740589028041E-2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1.029670004630292</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9.8628740589028041E-2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0.3537711103583856</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1.0480273675205813</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5.9340339423107276</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0.29001202645435153</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8.7897356527236958E-2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0.91763588343393732</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8.7897356527235182E-2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0.31527874360454167</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0.52710189505753036</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6.562392770300205</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0.27794793690874364</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0.30578641478560087</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8.5250966222158553E-2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0.89000794555893847</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8.5250966222158553E-2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0.30578641478560087</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1.3375259056945437</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6.7568166866043278</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0.33601952760149612</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0.10939111945235869</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1.1420277071403024</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0.10939111945235869</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0.39237465226553692</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0.44873177123629571</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4.3937279919833312</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9.3112137728237343E-2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0.13139862039415995</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3.663295296069613E-2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0.38244281149076542</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3.663295296069613E-2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0.13139862039415995</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0.23340621460683231</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9.0778987542431455</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2.8956388586080628E-2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0.37585713082268413</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0.10478615796777024</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1.0939525650991309</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0.10478615796777113</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0.37585713082268413</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0.60984183221509447</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8.0635832342216052</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8.6771314624652476</c:v>
                </c:pt>
                <c:pt idx="1">
                  <c:v>6.17939234261135</c:v>
                </c:pt>
                <c:pt idx="2">
                  <c:v>6.7081792035865746</c:v>
                </c:pt>
                <c:pt idx="3" formatCode="General">
                  <c:v>7.9160673352820803</c:v>
                </c:pt>
                <c:pt idx="4">
                  <c:v>4.3937279919833312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8.9376783155810227</c:v>
                </c:pt>
                <c:pt idx="1">
                  <c:v>6.408272257290359</c:v>
                </c:pt>
                <c:pt idx="2">
                  <c:v>6.8928339503528786</c:v>
                </c:pt>
                <c:pt idx="3" formatCode="General">
                  <c:v>8.0505971283607618</c:v>
                </c:pt>
                <c:pt idx="4">
                  <c:v>4.513074126480582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0.37582941670120107</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0.39538408783701762</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0.11023012758956607</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1.15078683259767</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0.11023012758956519</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0.39538408783701762</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0.36277299275256514</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6.17939234261135</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4.7191536284467261E-2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0.38970220975228198</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0.10864606246024966</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1.1342494182568208</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0.10864606246024877</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0.38970220975228109</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0.2443189913527668</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7.9160673352820803</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0.65059551231997581</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0.49801481971351436</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0.13884280831540163</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1.44949914423733</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0.13884280831540252</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0.49801481971351436</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0.66894743377735644</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7.8254305577484313</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Great Western Hospitals NHS Foundation Trust</c:v>
                </c:pt>
                <c:pt idx="2">
                  <c:v>University Hospitals Dorset NHS Foundation Trust</c:v>
                </c:pt>
                <c:pt idx="3">
                  <c:v>Dorset County Hospital NHS Foundation Trust</c:v>
                </c:pt>
                <c:pt idx="4">
                  <c:v>University Hospitals Plymouth NHS Trust</c:v>
                </c:pt>
              </c:strCache>
            </c:strRef>
          </c:cat>
          <c:val>
            <c:numRef>
              <c:f>Sheet1!$B$2:$B$6</c:f>
              <c:numCache>
                <c:formatCode>0.0</c:formatCode>
                <c:ptCount val="5"/>
                <c:pt idx="0">
                  <c:v>8.9348283064397567</c:v>
                </c:pt>
                <c:pt idx="1">
                  <c:v>8.9376152807884708</c:v>
                </c:pt>
                <c:pt idx="2">
                  <c:v>8.9641268450714406</c:v>
                </c:pt>
                <c:pt idx="3">
                  <c:v>9.0521797537137996</c:v>
                </c:pt>
                <c:pt idx="4">
                  <c:v>9.0732082317551601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Great Western Hospitals NHS Foundation Trust</c:v>
                </c:pt>
                <c:pt idx="2">
                  <c:v>University Hospitals Dorset NHS Foundation Trust</c:v>
                </c:pt>
                <c:pt idx="3">
                  <c:v>Dorset County Hospital NHS Foundation Trust</c:v>
                </c:pt>
                <c:pt idx="4">
                  <c:v>University Hospitals Plymouth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North Bristol NHS Trust</c:v>
                </c:pt>
                <c:pt idx="3">
                  <c:v>Royal United Hospitals Bath NHS Foundation Trust</c:v>
                </c:pt>
                <c:pt idx="4">
                  <c:v>Royal Cornwall Hospitals NHS Trust</c:v>
                </c:pt>
              </c:strCache>
            </c:strRef>
          </c:cat>
          <c:val>
            <c:numRef>
              <c:f>Sheet1!$B$2:$B$6</c:f>
              <c:numCache>
                <c:formatCode>0.0</c:formatCode>
                <c:ptCount val="5"/>
                <c:pt idx="0">
                  <c:v>9.3470886816474241</c:v>
                </c:pt>
                <c:pt idx="1">
                  <c:v>9.2479714079444282</c:v>
                </c:pt>
                <c:pt idx="2">
                  <c:v>9.1836967700347483</c:v>
                </c:pt>
                <c:pt idx="3">
                  <c:v>9.1683839038678538</c:v>
                </c:pt>
                <c:pt idx="4">
                  <c:v>9.164895718919766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North Bristol NHS Trust</c:v>
                </c:pt>
                <c:pt idx="3">
                  <c:v>Royal United Hospitals Bath NHS Foundation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9.2479714079444282</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0.34457824011585103</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0.20530787792263006</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5.723830137515229E-2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0.59755971423747667</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5.723830137515229E-2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0.20530787792263006</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0.2184084179857706</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9.2479714079444282</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Somerset NHS Foundation Trust</c:v>
                </c:pt>
                <c:pt idx="1">
                  <c:v>University Hospitals Plymouth NHS Trust</c:v>
                </c:pt>
                <c:pt idx="2">
                  <c:v>Great Western Hospitals NHS Foundation Trust</c:v>
                </c:pt>
                <c:pt idx="3">
                  <c:v>Torbay and South Devon NHS Foundation Trust</c:v>
                </c:pt>
                <c:pt idx="4">
                  <c:v>Dorset County Hospital NHS Foundation Trust</c:v>
                </c:pt>
              </c:strCache>
            </c:strRef>
          </c:cat>
          <c:val>
            <c:numRef>
              <c:f>Sheet1!$B$2:$B$6</c:f>
              <c:numCache>
                <c:formatCode>0.0</c:formatCode>
                <c:ptCount val="5"/>
                <c:pt idx="0">
                  <c:v>9.0278392127696172</c:v>
                </c:pt>
                <c:pt idx="1">
                  <c:v>9.0722295512892597</c:v>
                </c:pt>
                <c:pt idx="2">
                  <c:v>9.095840857204804</c:v>
                </c:pt>
                <c:pt idx="3">
                  <c:v>9.1235144922061817</c:v>
                </c:pt>
                <c:pt idx="4">
                  <c:v>9.1295900873152949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Somerset NHS Foundation Trust</c:v>
                </c:pt>
                <c:pt idx="1">
                  <c:v>University Hospitals Plymouth NHS Trust</c:v>
                </c:pt>
                <c:pt idx="2">
                  <c:v>Great Western Hospitals NHS Foundation Trust</c:v>
                </c:pt>
                <c:pt idx="3">
                  <c:v>Torbay and South Devon NHS Foundation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University Hospitals Bristol and Weston NHS Foundation Trust</c:v>
                </c:pt>
                <c:pt idx="3">
                  <c:v>Royal United Hospitals Bath NHS Foundation Trust</c:v>
                </c:pt>
                <c:pt idx="4">
                  <c:v>Royal Cornwall Hospitals NHS Trust</c:v>
                </c:pt>
              </c:strCache>
            </c:strRef>
          </c:cat>
          <c:val>
            <c:numRef>
              <c:f>Sheet1!$B$2:$B$6</c:f>
              <c:numCache>
                <c:formatCode>0.0</c:formatCode>
                <c:ptCount val="5"/>
                <c:pt idx="0">
                  <c:v>9.4671096827710901</c:v>
                </c:pt>
                <c:pt idx="1">
                  <c:v>9.3501882915110208</c:v>
                </c:pt>
                <c:pt idx="2">
                  <c:v>9.2972112302195598</c:v>
                </c:pt>
                <c:pt idx="3">
                  <c:v>9.2575999949772729</c:v>
                </c:pt>
                <c:pt idx="4">
                  <c:v>9.2237409574486122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University Hospitals Bristol and Weston NHS Foundation Trust</c:v>
                </c:pt>
                <c:pt idx="3">
                  <c:v>Royal United Hospitals Bath NHS Foundation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9.3501882915110208</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9.1157153379494336</c:v>
                </c:pt>
                <c:pt idx="1">
                  <c:v>9.255387930993388</c:v>
                </c:pt>
                <c:pt idx="2">
                  <c:v>7.2817192614187434</c:v>
                </c:pt>
                <c:pt idx="3">
                  <c:v>8.3581759038095189</c:v>
                </c:pt>
                <c:pt idx="4">
                  <c:v>8.3000242335729517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7.8576054915094913</c:v>
                </c:pt>
                <c:pt idx="1">
                  <c:v>8.2813949409127652</c:v>
                </c:pt>
                <c:pt idx="2">
                  <c:v>6.6213835006130024</c:v>
                </c:pt>
                <c:pt idx="3">
                  <c:v>7.8553173356277179</c:v>
                </c:pt>
                <c:pt idx="4">
                  <c:v>7.8636179088490659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0.20029409414536836</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0.17280306221189612</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4.8176201778096228E-2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0.50295268510648583</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4.8176201778096228E-2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0.17280306221189612</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0.25124512682729794</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9.3501882915110208</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Salisbury NHS Foundation Trust</c:v>
                </c:pt>
                <c:pt idx="2">
                  <c:v>Somerset NHS Foundation Trust</c:v>
                </c:pt>
                <c:pt idx="3">
                  <c:v>North Bristol NHS Trust</c:v>
                </c:pt>
                <c:pt idx="4">
                  <c:v>Torbay and South Devon NHS Foundation Trust</c:v>
                </c:pt>
              </c:strCache>
            </c:strRef>
          </c:cat>
          <c:val>
            <c:numRef>
              <c:f>Sheet1!$B$2:$B$6</c:f>
              <c:numCache>
                <c:formatCode>0.0</c:formatCode>
                <c:ptCount val="5"/>
                <c:pt idx="0">
                  <c:v>7.9364282176274008</c:v>
                </c:pt>
                <c:pt idx="1">
                  <c:v>8.0146289154416888</c:v>
                </c:pt>
                <c:pt idx="2">
                  <c:v>8.1840883574778491</c:v>
                </c:pt>
                <c:pt idx="3">
                  <c:v>8.1986326525694651</c:v>
                </c:pt>
                <c:pt idx="4">
                  <c:v>8.2024840563692774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Salisbury NHS Foundation Trust</c:v>
                </c:pt>
                <c:pt idx="2">
                  <c:v>Somerset NHS Foundation Trust</c:v>
                </c:pt>
                <c:pt idx="3">
                  <c:v>North Bristol NHS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University Hospitals Dorset NHS Foundation Trust</c:v>
                </c:pt>
                <c:pt idx="2">
                  <c:v>Gloucestershire Hospitals NHS Foundation Trust</c:v>
                </c:pt>
                <c:pt idx="3">
                  <c:v>University Hospitals Plymouth NHS Trust</c:v>
                </c:pt>
                <c:pt idx="4">
                  <c:v>Royal Cornwall Hospitals NHS Trust</c:v>
                </c:pt>
              </c:strCache>
            </c:strRef>
          </c:cat>
          <c:val>
            <c:numRef>
              <c:f>Sheet1!$B$2:$B$6</c:f>
              <c:numCache>
                <c:formatCode>0.0</c:formatCode>
                <c:ptCount val="5"/>
                <c:pt idx="0">
                  <c:v>8.5627624113274958</c:v>
                </c:pt>
                <c:pt idx="1">
                  <c:v>8.3249539537482686</c:v>
                </c:pt>
                <c:pt idx="2">
                  <c:v>8.3196090744257436</c:v>
                </c:pt>
                <c:pt idx="3">
                  <c:v>8.3111999350640513</c:v>
                </c:pt>
                <c:pt idx="4">
                  <c:v>8.2829256850422937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University Hospitals Dorset NHS Foundation Trust</c:v>
                </c:pt>
                <c:pt idx="2">
                  <c:v>Gloucestershire Hospitals NHS Foundation Trust</c:v>
                </c:pt>
                <c:pt idx="3">
                  <c:v>University Hospitals Plymouth NHS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8.3196090744257436</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7.2061908828978005E-2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0.26763015988100491</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7.4613287630987735E-2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0.77895209612994165</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7.4613287630986846E-2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0.26763015988100669</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0.52538716952802744</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8.3196090744257436</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Cheltenham General Hospital (70)</c:v>
                </c:pt>
                <c:pt idx="2">
                  <c:v>Gloucestershire Royal Hospital (56)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Cheltenham General Hospital (70)</c:v>
                </c:pt>
                <c:pt idx="2">
                  <c:v>Gloucestershire Royal Hospital (56)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Cheltenham General Hospital (70)</c:v>
                </c:pt>
                <c:pt idx="2">
                  <c:v>Gloucestershire Royal Hospital (56)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Cheltenham General Hospital (70)</c:v>
                </c:pt>
                <c:pt idx="2">
                  <c:v>Gloucestershire Royal Hospital (56)</c:v>
                </c:pt>
              </c:strCache>
            </c:strRef>
          </c:cat>
          <c:val>
            <c:numRef>
              <c:f>Sheet1!$G$2:$G$4</c:f>
              <c:numCache>
                <c:formatCode>0.0;;</c:formatCode>
                <c:ptCount val="3"/>
                <c:pt idx="0">
                  <c:v>6.7081792035865746</c:v>
                </c:pt>
                <c:pt idx="1">
                  <c:v>6.4292007343105002</c:v>
                </c:pt>
                <c:pt idx="2">
                  <c:v>7.1688288467205856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Cheltenham General Hospital (70)</c:v>
                </c:pt>
                <c:pt idx="2">
                  <c:v>Gloucestershire Royal Hospital (56)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Cheltenham General Hospital (70)</c:v>
                </c:pt>
                <c:pt idx="2">
                  <c:v>Gloucestershire Royal Hospital (56)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Cheltenham General Hospital (70)</c:v>
                </c:pt>
                <c:pt idx="2">
                  <c:v>Gloucestershire Royal Hospital (56)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3.2918207964134254</c:v>
                </c:pt>
                <c:pt idx="1">
                  <c:v>3.5707992656894998</c:v>
                </c:pt>
                <c:pt idx="2">
                  <c:v>2.8311711532794144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Cheltenham General Hospital (71)</c:v>
                </c:pt>
                <c:pt idx="2">
                  <c:v>Gloucestershire Royal Hospital (58)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Cheltenham General Hospital (71)</c:v>
                </c:pt>
                <c:pt idx="2">
                  <c:v>Gloucestershire Royal Hospital (58)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Cheltenham General Hospital (71)</c:v>
                </c:pt>
                <c:pt idx="2">
                  <c:v>Gloucestershire Royal Hospital (58)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Cheltenham General Hospital (71)</c:v>
                </c:pt>
                <c:pt idx="2">
                  <c:v>Gloucestershire Royal Hospital (58)</c:v>
                </c:pt>
              </c:strCache>
            </c:strRef>
          </c:cat>
          <c:val>
            <c:numRef>
              <c:f>Sheet1!$G$2:$G$4</c:f>
              <c:numCache>
                <c:formatCode>0.0;;</c:formatCode>
                <c:ptCount val="3"/>
                <c:pt idx="0">
                  <c:v>7.9938072638381046</c:v>
                </c:pt>
                <c:pt idx="1">
                  <c:v>8.1720219661914122</c:v>
                </c:pt>
                <c:pt idx="2">
                  <c:v>7.9141518372273589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Cheltenham General Hospital (71)</c:v>
                </c:pt>
                <c:pt idx="2">
                  <c:v>Gloucestershire Royal Hospital (58)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Cheltenham General Hospital (71)</c:v>
                </c:pt>
                <c:pt idx="2">
                  <c:v>Gloucestershire Royal Hospital (58)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Cheltenham General Hospital (71)</c:v>
                </c:pt>
                <c:pt idx="2">
                  <c:v>Gloucestershire Royal Hospital (58)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2.0061927361618954</c:v>
                </c:pt>
                <c:pt idx="1">
                  <c:v>1.8279780338085878</c:v>
                </c:pt>
                <c:pt idx="2">
                  <c:v>2.0858481627726411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(425)</c:v>
                </c:pt>
                <c:pt idx="1">
                  <c:v>Cheltenham General Hospital (121)</c:v>
                </c:pt>
                <c:pt idx="2">
                  <c:v>Gloucestershire Royal Hospital (304)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(425)</c:v>
                </c:pt>
                <c:pt idx="1">
                  <c:v>Cheltenham General Hospital (121)</c:v>
                </c:pt>
                <c:pt idx="2">
                  <c:v>Gloucestershire Royal Hospital (304)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(425)</c:v>
                </c:pt>
                <c:pt idx="1">
                  <c:v>Cheltenham General Hospital (121)</c:v>
                </c:pt>
                <c:pt idx="2">
                  <c:v>Gloucestershire Royal Hospital (304)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(425)</c:v>
                </c:pt>
                <c:pt idx="1">
                  <c:v>Cheltenham General Hospital (121)</c:v>
                </c:pt>
                <c:pt idx="2">
                  <c:v>Gloucestershire Royal Hospital (304)</c:v>
                </c:pt>
              </c:strCache>
            </c:strRef>
          </c:cat>
          <c:val>
            <c:numRef>
              <c:f>Sheet1!$G$2:$G$4</c:f>
              <c:numCache>
                <c:formatCode>0.0;;</c:formatCode>
                <c:ptCount val="3"/>
                <c:pt idx="0">
                  <c:v>7.2817192614187434</c:v>
                </c:pt>
                <c:pt idx="1">
                  <c:v>0</c:v>
                </c:pt>
                <c:pt idx="2">
                  <c:v>7.0540144542660537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(425)</c:v>
                </c:pt>
                <c:pt idx="1">
                  <c:v>Cheltenham General Hospital (121)</c:v>
                </c:pt>
                <c:pt idx="2">
                  <c:v>Gloucestershire Royal Hospital (304)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(425)</c:v>
                </c:pt>
                <c:pt idx="1">
                  <c:v>Cheltenham General Hospital (121)</c:v>
                </c:pt>
                <c:pt idx="2">
                  <c:v>Gloucestershire Royal Hospital (304)</c:v>
                </c:pt>
              </c:strCache>
            </c:strRef>
          </c:cat>
          <c:val>
            <c:numRef>
              <c:f>Sheet1!$I$2:$I$4</c:f>
              <c:numCache>
                <c:formatCode>0.0;;</c:formatCode>
                <c:ptCount val="3"/>
                <c:pt idx="0">
                  <c:v>0</c:v>
                </c:pt>
                <c:pt idx="1">
                  <c:v>8.5759450624628943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(425)</c:v>
                </c:pt>
                <c:pt idx="1">
                  <c:v>Cheltenham General Hospital (121)</c:v>
                </c:pt>
                <c:pt idx="2">
                  <c:v>Gloucestershire Royal Hospital (304)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2.7182807385812566</c:v>
                </c:pt>
                <c:pt idx="1">
                  <c:v>1.4240549375371057</c:v>
                </c:pt>
                <c:pt idx="2">
                  <c:v>2.9459855457339463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Cheltenham General Hospital (-)</c:v>
                </c:pt>
                <c:pt idx="2">
                  <c:v>Gloucestershire Royal Hospital (164)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Cheltenham General Hospital (-)</c:v>
                </c:pt>
                <c:pt idx="2">
                  <c:v>Gloucestershire Royal Hospital (164)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Cheltenham General Hospital (-)</c:v>
                </c:pt>
                <c:pt idx="2">
                  <c:v>Gloucestershire Royal Hospital (164)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Cheltenham General Hospital (-)</c:v>
                </c:pt>
                <c:pt idx="2">
                  <c:v>Gloucestershire Royal Hospital (164)</c:v>
                </c:pt>
              </c:strCache>
            </c:strRef>
          </c:cat>
          <c:val>
            <c:numRef>
              <c:f>Sheet1!$G$2:$G$4</c:f>
              <c:numCache>
                <c:formatCode>0.0;;</c:formatCode>
                <c:ptCount val="3"/>
                <c:pt idx="0">
                  <c:v>5.7902649215801087</c:v>
                </c:pt>
                <c:pt idx="1">
                  <c:v>0</c:v>
                </c:pt>
                <c:pt idx="2">
                  <c:v>5.6135596989819314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Cheltenham General Hospital (-)</c:v>
                </c:pt>
                <c:pt idx="2">
                  <c:v>Gloucestershire Royal Hospital (164)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Cheltenham General Hospital (-)</c:v>
                </c:pt>
                <c:pt idx="2">
                  <c:v>Gloucestershire Royal Hospital (164)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Cheltenham General Hospital (-)</c:v>
                </c:pt>
                <c:pt idx="2">
                  <c:v>Gloucestershire Royal Hospital (164)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4.2097350784198913</c:v>
                </c:pt>
                <c:pt idx="1">
                  <c:v>0</c:v>
                </c:pt>
                <c:pt idx="2">
                  <c:v>4.3864403010180686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Cheltenham General Hospital (123)</c:v>
                </c:pt>
                <c:pt idx="2">
                  <c:v>Gloucestershire Royal Hospital (318)</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Cheltenham General Hospital (123)</c:v>
                </c:pt>
                <c:pt idx="2">
                  <c:v>Gloucestershire Royal Hospital (318)</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Cheltenham General Hospital (123)</c:v>
                </c:pt>
                <c:pt idx="2">
                  <c:v>Gloucestershire Royal Hospital (318)</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Cheltenham General Hospital (123)</c:v>
                </c:pt>
                <c:pt idx="2">
                  <c:v>Gloucestershire Royal Hospital (318)</c:v>
                </c:pt>
              </c:strCache>
            </c:strRef>
          </c:cat>
          <c:val>
            <c:numRef>
              <c:f>Sheet1!$G$2:$G$4</c:f>
              <c:numCache>
                <c:formatCode>0.0;;</c:formatCode>
                <c:ptCount val="3"/>
                <c:pt idx="0">
                  <c:v>8.6531139462663607</c:v>
                </c:pt>
                <c:pt idx="1">
                  <c:v>0</c:v>
                </c:pt>
                <c:pt idx="2">
                  <c:v>8.5773585542012416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Cheltenham General Hospital (123)</c:v>
                </c:pt>
                <c:pt idx="2">
                  <c:v>Gloucestershire Royal Hospital (318)</c:v>
                </c:pt>
              </c:strCache>
            </c:strRef>
          </c:cat>
          <c:val>
            <c:numRef>
              <c:f>Sheet1!$H$2:$H$4</c:f>
              <c:numCache>
                <c:formatCode>0.0;;</c:formatCode>
                <c:ptCount val="3"/>
                <c:pt idx="0">
                  <c:v>0</c:v>
                </c:pt>
                <c:pt idx="1">
                  <c:v>9.0424958714642791</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Cheltenham General Hospital (123)</c:v>
                </c:pt>
                <c:pt idx="2">
                  <c:v>Gloucestershire Royal Hospital (318)</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Cheltenham General Hospital (123)</c:v>
                </c:pt>
                <c:pt idx="2">
                  <c:v>Gloucestershire Royal Hospital (318)</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1.3468860537336393</c:v>
                </c:pt>
                <c:pt idx="1">
                  <c:v>0.95750412853572087</c:v>
                </c:pt>
                <c:pt idx="2">
                  <c:v>1.4226414457987584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04/08/2025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04/08/2025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87445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RTE | Gloucestershire Hospitals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87445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RTE | Gloucestershire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RTE | Gloucestershire Hospitals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Gloucestershire Hospitals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17466073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q11. How clean was the hospital room or ward that you were in?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q.44 Did hospital staff discuss with you whether you may need any further health or social care services after leaving the hospital?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Thinking about any medicine you were to take at home, were you given any of the following? Please cross x in all boxes that apply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605239170"/>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403625658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q31_1Thinking about your care and treatment, did hospital staff take into account the following individual needs? Language needs (e.g. translation, braille)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2110028118"/>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Gloucestershire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Gloucestershire Hospitals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449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Individual needs: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taking into account patients' individual needs: Religious needs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Language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 to get a bed:</a:t>
            </a:r>
            <a:r>
              <a:rPr lang="en-GB" sz="1250">
                <a:solidFill>
                  <a:prstClr val="black"/>
                </a:solidFill>
                <a:latin typeface="Arial"/>
              </a:rPr>
              <a:t> </a:t>
            </a:r>
            <a:r>
              <a:rPr lang="en-GB" sz="1250" b="0">
                <a:solidFill>
                  <a:prstClr val="black"/>
                </a:solidFill>
                <a:latin typeface="Arial"/>
              </a:rPr>
              <a:t>The wait to get a bed on a ward after arrival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Cultural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Cleanliness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Cleanliness of hospital room or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Support from health or social care services: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getting enough support to recover/manage condition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list:</a:t>
            </a:r>
            <a:r>
              <a:rPr lang="en-GB" sz="1250">
                <a:solidFill>
                  <a:prstClr val="black"/>
                </a:solidFill>
                <a:latin typeface="Arial"/>
              </a:rPr>
              <a:t> </a:t>
            </a:r>
            <a:r>
              <a:rPr lang="en-GB" sz="1250" b="0" noProof="0">
                <a:solidFill>
                  <a:prstClr val="black"/>
                </a:solidFill>
                <a:latin typeface="Arial"/>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Staff discussing with patients whether patients may need further health / social care services after leaving</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medicine to take at home:</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given information about medicines they were to take at home</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38834268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502100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295006693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278913668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3077165553"/>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256974717"/>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791134781"/>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17601777"/>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30755953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20596201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4962222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138862215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294190477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116415579"/>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1086512063"/>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549698106"/>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272738137"/>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3492799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8621635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780454547"/>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460615552"/>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1964983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333074210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4858649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202518989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158680057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1351248275"/>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2177536926"/>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676157812"/>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702365804"/>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1515314208"/>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6877620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41199432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1014745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1467467850"/>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370468347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1118910725"/>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1047237054"/>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2986757356"/>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41084951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311074382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1685112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89949740"/>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90033790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120089174"/>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1866635380"/>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1336398761"/>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4063324910"/>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27493149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36796513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406099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268006933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70595085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563833751"/>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3287920589"/>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96255796"/>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765181962"/>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7771419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006901027"/>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687271874"/>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864007293"/>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1797166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742073529"/>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3874942945"/>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623857797"/>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510994365"/>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642741874"/>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1419283203"/>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2802810230"/>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189999425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1458601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180028933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331196258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3891037737"/>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788075192"/>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915624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94865935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412406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1058184516"/>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97145670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1094919098"/>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3993922436"/>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3567769338"/>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1564425603"/>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33921550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3079027566"/>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2124547096"/>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3720490135"/>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3896475074"/>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42131048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1487963350"/>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919467821"/>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2879006042"/>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27777709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3841978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729415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1306783551"/>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348064713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375012745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1413385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3674116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3014897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51541333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61481946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224423529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4647632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0750650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82983176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104250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426814051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427461524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14946300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188072521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229745835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134964252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392169323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1171517005"/>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368684886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77218635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106303388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250129156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271189472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208734377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95764478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04191866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248366570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113710639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159179397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6456238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46867680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303466674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78105694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341688726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403319775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217159345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232965225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263878908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33523892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166753649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60234215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406974897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417546083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3377937873"/>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2355812749"/>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1209785828"/>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1526659935"/>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169258525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231547565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134988685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346405921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113898939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122342940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12916561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199542277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55664698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41119633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365314543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218452867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121558985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297666198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17354804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12366165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38724102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177421520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423511089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965459064"/>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3933874766"/>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2844917339"/>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398147366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312331017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441</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1880906607"/>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2188723082"/>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75547649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47773753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441</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12425934"/>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852134213"/>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935853447"/>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46765972"/>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683272472"/>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93394543"/>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63287852"/>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61154302"/>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414789012"/>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54173135"/>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5520909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0360505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82808532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209889047"/>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36132022"/>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835557396"/>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80%</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449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71%</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45%</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29%</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155159002"/>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973388671"/>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703899383"/>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107671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5585329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7229124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175778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53061898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0037963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582071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4943921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429393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65875354"/>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91711298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4357510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9818662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06633593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0259034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9129251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18609664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1580308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3025838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5365462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038636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2442946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6122623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0212809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9687485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4657382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4007974695"/>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3317661103"/>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999148579"/>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1867931065"/>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330624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0080003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44644682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216819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0319537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6655054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5727088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1632199026"/>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676253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9498883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7361833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3824459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6300452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6326246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3128188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0610334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1526578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367526399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149745953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426372441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3877436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8983801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10877</TotalTime>
  <Words>15907</Words>
  <Application>Microsoft Office PowerPoint</Application>
  <PresentationFormat>Widescreen</PresentationFormat>
  <Paragraphs>2009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Gloucestershire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2025-08-04T10:13:36Z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